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1"/>
  </p:sldMasterIdLst>
  <p:notesMasterIdLst>
    <p:notesMasterId r:id="rId122"/>
  </p:notesMasterIdLst>
  <p:handoutMasterIdLst>
    <p:handoutMasterId r:id="rId123"/>
  </p:handoutMasterIdLst>
  <p:sldIdLst>
    <p:sldId id="256" r:id="rId72"/>
    <p:sldId id="279" r:id="rId73"/>
    <p:sldId id="302" r:id="rId74"/>
    <p:sldId id="259" r:id="rId75"/>
    <p:sldId id="273" r:id="rId76"/>
    <p:sldId id="261" r:id="rId77"/>
    <p:sldId id="267" r:id="rId78"/>
    <p:sldId id="275" r:id="rId79"/>
    <p:sldId id="274" r:id="rId80"/>
    <p:sldId id="306" r:id="rId81"/>
    <p:sldId id="309" r:id="rId82"/>
    <p:sldId id="310" r:id="rId83"/>
    <p:sldId id="307" r:id="rId84"/>
    <p:sldId id="314" r:id="rId85"/>
    <p:sldId id="311" r:id="rId86"/>
    <p:sldId id="312" r:id="rId87"/>
    <p:sldId id="315" r:id="rId88"/>
    <p:sldId id="308" r:id="rId89"/>
    <p:sldId id="336" r:id="rId90"/>
    <p:sldId id="260" r:id="rId91"/>
    <p:sldId id="270" r:id="rId92"/>
    <p:sldId id="341" r:id="rId93"/>
    <p:sldId id="340" r:id="rId94"/>
    <p:sldId id="342" r:id="rId95"/>
    <p:sldId id="343" r:id="rId96"/>
    <p:sldId id="258" r:id="rId97"/>
    <p:sldId id="268" r:id="rId98"/>
    <p:sldId id="262" r:id="rId99"/>
    <p:sldId id="303" r:id="rId100"/>
    <p:sldId id="316" r:id="rId101"/>
    <p:sldId id="321" r:id="rId102"/>
    <p:sldId id="304" r:id="rId103"/>
    <p:sldId id="320" r:id="rId104"/>
    <p:sldId id="317" r:id="rId105"/>
    <p:sldId id="324" r:id="rId106"/>
    <p:sldId id="322" r:id="rId107"/>
    <p:sldId id="323" r:id="rId108"/>
    <p:sldId id="339" r:id="rId109"/>
    <p:sldId id="325" r:id="rId110"/>
    <p:sldId id="318" r:id="rId111"/>
    <p:sldId id="329" r:id="rId112"/>
    <p:sldId id="328" r:id="rId113"/>
    <p:sldId id="327" r:id="rId114"/>
    <p:sldId id="319" r:id="rId115"/>
    <p:sldId id="337" r:id="rId116"/>
    <p:sldId id="338" r:id="rId117"/>
    <p:sldId id="332" r:id="rId118"/>
    <p:sldId id="330" r:id="rId119"/>
    <p:sldId id="331" r:id="rId120"/>
    <p:sldId id="335" r:id="rId12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17E48-77C1-A9CF-7AE0-A5558F93117B}" name="Kruger, Jackie" initials="KJ" userId="S::Jackie.Kruger@claconnect.com::46ca9483-acf8-4c60-9211-a7148f123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DD2D3"/>
    <a:srgbClr val="2E334E"/>
    <a:srgbClr val="FBC55A"/>
    <a:srgbClr val="EE5340"/>
    <a:srgbClr val="E2E868"/>
    <a:srgbClr val="DAD8D7"/>
    <a:srgbClr val="E4E4E0"/>
    <a:srgbClr val="F7F7F6"/>
    <a:srgbClr val="C5B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F2C205-F39B-4F35-83A3-1F0DFDCA6BC7}" v="11" dt="2026-05-27T18:55:47.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81" autoAdjust="0"/>
  </p:normalViewPr>
  <p:slideViewPr>
    <p:cSldViewPr snapToGrid="0">
      <p:cViewPr varScale="1">
        <p:scale>
          <a:sx n="127" d="100"/>
          <a:sy n="127" d="100"/>
        </p:scale>
        <p:origin x="106" y="43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20"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slide" Target="slides/slide13.xml"/><Relationship Id="rId89" Type="http://schemas.openxmlformats.org/officeDocument/2006/relationships/slide" Target="slides/slide18.xml"/><Relationship Id="rId112" Type="http://schemas.openxmlformats.org/officeDocument/2006/relationships/slide" Target="slides/slide41.xml"/><Relationship Id="rId16" Type="http://schemas.openxmlformats.org/officeDocument/2006/relationships/customXml" Target="../customXml/item16.xml"/><Relationship Id="rId107" Type="http://schemas.openxmlformats.org/officeDocument/2006/relationships/slide" Target="slides/slide3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3.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handoutMaster" Target="handoutMasters/handoutMaster1.xml"/><Relationship Id="rId128" Type="http://schemas.microsoft.com/office/2016/11/relationships/changesInfo" Target="changesInfos/changesInfo1.xml"/><Relationship Id="rId5" Type="http://schemas.openxmlformats.org/officeDocument/2006/relationships/customXml" Target="../customXml/item5.xml"/><Relationship Id="rId90" Type="http://schemas.openxmlformats.org/officeDocument/2006/relationships/slide" Target="slides/slide19.xml"/><Relationship Id="rId95" Type="http://schemas.openxmlformats.org/officeDocument/2006/relationships/slide" Target="slides/slide24.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slide" Target="slides/slide42.xml"/><Relationship Id="rId118" Type="http://schemas.openxmlformats.org/officeDocument/2006/relationships/slide" Target="slides/slide47.xml"/><Relationship Id="rId80" Type="http://schemas.openxmlformats.org/officeDocument/2006/relationships/slide" Target="slides/slide9.xml"/><Relationship Id="rId85" Type="http://schemas.openxmlformats.org/officeDocument/2006/relationships/slide" Target="slides/slide14.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32.xml"/><Relationship Id="rId108" Type="http://schemas.openxmlformats.org/officeDocument/2006/relationships/slide" Target="slides/slide37.xml"/><Relationship Id="rId124" Type="http://schemas.openxmlformats.org/officeDocument/2006/relationships/presProps" Target="presProps.xml"/><Relationship Id="rId129" Type="http://schemas.microsoft.com/office/2015/10/relationships/revisionInfo" Target="revisionInfo.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slide" Target="slides/slide4.xml"/><Relationship Id="rId91" Type="http://schemas.openxmlformats.org/officeDocument/2006/relationships/slide" Target="slides/slide20.xml"/><Relationship Id="rId96"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43.xml"/><Relationship Id="rId119" Type="http://schemas.openxmlformats.org/officeDocument/2006/relationships/slide" Target="slides/slide48.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slide" Target="slides/slide10.xml"/><Relationship Id="rId86" Type="http://schemas.openxmlformats.org/officeDocument/2006/relationships/slide" Target="slides/slide15.xml"/><Relationship Id="rId130" Type="http://schemas.microsoft.com/office/2018/10/relationships/authors" Target="author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38.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5.xml"/><Relationship Id="rId97" Type="http://schemas.openxmlformats.org/officeDocument/2006/relationships/slide" Target="slides/slide26.xml"/><Relationship Id="rId104" Type="http://schemas.openxmlformats.org/officeDocument/2006/relationships/slide" Target="slides/slide33.xml"/><Relationship Id="rId120" Type="http://schemas.openxmlformats.org/officeDocument/2006/relationships/slide" Target="slides/slide49.xml"/><Relationship Id="rId125"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slideMaster" Target="slideMasters/slideMaster1.xml"/><Relationship Id="rId92" Type="http://schemas.openxmlformats.org/officeDocument/2006/relationships/slide" Target="slides/slide2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slide" Target="slides/slide16.xml"/><Relationship Id="rId110" Type="http://schemas.openxmlformats.org/officeDocument/2006/relationships/slide" Target="slides/slide39.xml"/><Relationship Id="rId115" Type="http://schemas.openxmlformats.org/officeDocument/2006/relationships/slide" Target="slides/slide44.xml"/><Relationship Id="rId61" Type="http://schemas.openxmlformats.org/officeDocument/2006/relationships/customXml" Target="../customXml/item61.xml"/><Relationship Id="rId82" Type="http://schemas.openxmlformats.org/officeDocument/2006/relationships/slide" Target="slides/slide1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6.xml"/><Relationship Id="rId100" Type="http://schemas.openxmlformats.org/officeDocument/2006/relationships/slide" Target="slides/slide29.xml"/><Relationship Id="rId105" Type="http://schemas.openxmlformats.org/officeDocument/2006/relationships/slide" Target="slides/slide34.xml"/><Relationship Id="rId12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xml"/><Relationship Id="rId93" Type="http://schemas.openxmlformats.org/officeDocument/2006/relationships/slide" Target="slides/slide22.xml"/><Relationship Id="rId98" Type="http://schemas.openxmlformats.org/officeDocument/2006/relationships/slide" Target="slides/slide27.xml"/><Relationship Id="rId121" Type="http://schemas.openxmlformats.org/officeDocument/2006/relationships/slide" Target="slides/slide50.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 Target="slides/slide4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12.xml"/><Relationship Id="rId88" Type="http://schemas.openxmlformats.org/officeDocument/2006/relationships/slide" Target="slides/slide17.xml"/><Relationship Id="rId111" Type="http://schemas.openxmlformats.org/officeDocument/2006/relationships/slide" Target="slides/slide40.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35.xml"/><Relationship Id="rId12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2.xml"/><Relationship Id="rId78" Type="http://schemas.openxmlformats.org/officeDocument/2006/relationships/slide" Target="slides/slide7.xml"/><Relationship Id="rId94" Type="http://schemas.openxmlformats.org/officeDocument/2006/relationships/slide" Target="slides/slide23.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Roux, Seef" userId="b2088e10-64e8-4c67-8b6d-9436f8ba2469" providerId="ADAL" clId="{7E6D33E6-BF08-49F8-B7B9-217EBEF576A7}"/>
    <pc:docChg chg="undo custSel addSld delSld modSld sldOrd modNotesMaster modHandout">
      <pc:chgData name="Le Roux, Seef" userId="b2088e10-64e8-4c67-8b6d-9436f8ba2469" providerId="ADAL" clId="{7E6D33E6-BF08-49F8-B7B9-217EBEF576A7}" dt="2026-05-27T19:16:49.479" v="923" actId="14100"/>
      <pc:docMkLst>
        <pc:docMk/>
      </pc:docMkLst>
      <pc:sldChg chg="addSp delSp modSp mod modClrScheme chgLayout">
        <pc:chgData name="Le Roux, Seef" userId="b2088e10-64e8-4c67-8b6d-9436f8ba2469" providerId="ADAL" clId="{7E6D33E6-BF08-49F8-B7B9-217EBEF576A7}" dt="2026-05-27T16:59:45.083" v="250" actId="26606"/>
        <pc:sldMkLst>
          <pc:docMk/>
          <pc:sldMk cId="1500059254" sldId="256"/>
        </pc:sldMkLst>
        <pc:spChg chg="mod ord">
          <ac:chgData name="Le Roux, Seef" userId="b2088e10-64e8-4c67-8b6d-9436f8ba2469" providerId="ADAL" clId="{7E6D33E6-BF08-49F8-B7B9-217EBEF576A7}" dt="2026-05-27T16:59:45.083" v="250" actId="26606"/>
          <ac:spMkLst>
            <pc:docMk/>
            <pc:sldMk cId="1500059254" sldId="256"/>
            <ac:spMk id="2" creationId="{C474F518-2F7F-DAAE-8B23-9F797E16D901}"/>
          </ac:spMkLst>
        </pc:spChg>
        <pc:spChg chg="mod">
          <ac:chgData name="Le Roux, Seef" userId="b2088e10-64e8-4c67-8b6d-9436f8ba2469" providerId="ADAL" clId="{7E6D33E6-BF08-49F8-B7B9-217EBEF576A7}" dt="2026-05-27T16:59:45.083" v="250" actId="26606"/>
          <ac:spMkLst>
            <pc:docMk/>
            <pc:sldMk cId="1500059254" sldId="256"/>
            <ac:spMk id="3" creationId="{5C2B5F67-042F-0574-237C-50ADB0FE800C}"/>
          </ac:spMkLst>
        </pc:spChg>
        <pc:spChg chg="mod ord modVis">
          <ac:chgData name="Le Roux, Seef" userId="b2088e10-64e8-4c67-8b6d-9436f8ba2469" providerId="ADAL" clId="{7E6D33E6-BF08-49F8-B7B9-217EBEF576A7}" dt="2026-05-27T16:59:45.083" v="250" actId="26606"/>
          <ac:spMkLst>
            <pc:docMk/>
            <pc:sldMk cId="1500059254" sldId="256"/>
            <ac:spMk id="4" creationId="{D2A12856-B777-E61C-B040-04AF683B4F1F}"/>
          </ac:spMkLst>
        </pc:spChg>
        <pc:spChg chg="add del mod">
          <ac:chgData name="Le Roux, Seef" userId="b2088e10-64e8-4c67-8b6d-9436f8ba2469" providerId="ADAL" clId="{7E6D33E6-BF08-49F8-B7B9-217EBEF576A7}" dt="2026-05-27T16:59:45.083" v="249" actId="26606"/>
          <ac:spMkLst>
            <pc:docMk/>
            <pc:sldMk cId="1500059254" sldId="256"/>
            <ac:spMk id="13" creationId="{BF107C58-73E2-CA8E-9DA3-46D269366D8D}"/>
          </ac:spMkLst>
        </pc:spChg>
        <pc:spChg chg="add del mod">
          <ac:chgData name="Le Roux, Seef" userId="b2088e10-64e8-4c67-8b6d-9436f8ba2469" providerId="ADAL" clId="{7E6D33E6-BF08-49F8-B7B9-217EBEF576A7}" dt="2026-05-27T16:59:45.083" v="249" actId="26606"/>
          <ac:spMkLst>
            <pc:docMk/>
            <pc:sldMk cId="1500059254" sldId="256"/>
            <ac:spMk id="15" creationId="{52A74FCF-0D9E-7669-324D-9F517296CB7D}"/>
          </ac:spMkLst>
        </pc:spChg>
        <pc:picChg chg="add del">
          <ac:chgData name="Le Roux, Seef" userId="b2088e10-64e8-4c67-8b6d-9436f8ba2469" providerId="ADAL" clId="{7E6D33E6-BF08-49F8-B7B9-217EBEF576A7}" dt="2026-05-27T16:52:38.721" v="227" actId="22"/>
          <ac:picMkLst>
            <pc:docMk/>
            <pc:sldMk cId="1500059254" sldId="256"/>
            <ac:picMk id="6" creationId="{3D85F77D-CCB8-131D-0B04-195EAB293342}"/>
          </ac:picMkLst>
        </pc:picChg>
        <pc:picChg chg="add mod ord">
          <ac:chgData name="Le Roux, Seef" userId="b2088e10-64e8-4c67-8b6d-9436f8ba2469" providerId="ADAL" clId="{7E6D33E6-BF08-49F8-B7B9-217EBEF576A7}" dt="2026-05-27T16:59:45.083" v="250" actId="26606"/>
          <ac:picMkLst>
            <pc:docMk/>
            <pc:sldMk cId="1500059254" sldId="256"/>
            <ac:picMk id="8" creationId="{23BC31E7-A945-59B5-97F7-164889E19352}"/>
          </ac:picMkLst>
        </pc:picChg>
      </pc:sldChg>
      <pc:sldChg chg="addSp delSp modSp mod">
        <pc:chgData name="Le Roux, Seef" userId="b2088e10-64e8-4c67-8b6d-9436f8ba2469" providerId="ADAL" clId="{7E6D33E6-BF08-49F8-B7B9-217EBEF576A7}" dt="2026-05-27T17:15:01.724" v="275" actId="14100"/>
        <pc:sldMkLst>
          <pc:docMk/>
          <pc:sldMk cId="3900785678" sldId="258"/>
        </pc:sldMkLst>
        <pc:picChg chg="del">
          <ac:chgData name="Le Roux, Seef" userId="b2088e10-64e8-4c67-8b6d-9436f8ba2469" providerId="ADAL" clId="{7E6D33E6-BF08-49F8-B7B9-217EBEF576A7}" dt="2026-05-27T16:33:26.654" v="153" actId="478"/>
          <ac:picMkLst>
            <pc:docMk/>
            <pc:sldMk cId="3900785678" sldId="258"/>
            <ac:picMk id="3" creationId="{40271908-FFFE-DCA5-F36F-6D159F5429B4}"/>
          </ac:picMkLst>
        </pc:picChg>
        <pc:picChg chg="add mod">
          <ac:chgData name="Le Roux, Seef" userId="b2088e10-64e8-4c67-8b6d-9436f8ba2469" providerId="ADAL" clId="{7E6D33E6-BF08-49F8-B7B9-217EBEF576A7}" dt="2026-05-27T17:15:01.724" v="275" actId="14100"/>
          <ac:picMkLst>
            <pc:docMk/>
            <pc:sldMk cId="3900785678" sldId="258"/>
            <ac:picMk id="5" creationId="{8C77ACC9-59A8-BD32-D179-F03AD02F94DC}"/>
          </ac:picMkLst>
        </pc:picChg>
      </pc:sldChg>
      <pc:sldChg chg="addSp delSp modSp mod">
        <pc:chgData name="Le Roux, Seef" userId="b2088e10-64e8-4c67-8b6d-9436f8ba2469" providerId="ADAL" clId="{7E6D33E6-BF08-49F8-B7B9-217EBEF576A7}" dt="2026-05-27T17:16:06.091" v="282" actId="14100"/>
        <pc:sldMkLst>
          <pc:docMk/>
          <pc:sldMk cId="51625834" sldId="262"/>
        </pc:sldMkLst>
        <pc:picChg chg="del">
          <ac:chgData name="Le Roux, Seef" userId="b2088e10-64e8-4c67-8b6d-9436f8ba2469" providerId="ADAL" clId="{7E6D33E6-BF08-49F8-B7B9-217EBEF576A7}" dt="2026-05-27T16:33:31.874" v="155" actId="478"/>
          <ac:picMkLst>
            <pc:docMk/>
            <pc:sldMk cId="51625834" sldId="262"/>
            <ac:picMk id="3" creationId="{E1C6CEBD-3E8B-17B7-5FD7-3193C5FBD7E4}"/>
          </ac:picMkLst>
        </pc:picChg>
        <pc:picChg chg="add mod">
          <ac:chgData name="Le Roux, Seef" userId="b2088e10-64e8-4c67-8b6d-9436f8ba2469" providerId="ADAL" clId="{7E6D33E6-BF08-49F8-B7B9-217EBEF576A7}" dt="2026-05-27T17:16:06.091" v="282" actId="14100"/>
          <ac:picMkLst>
            <pc:docMk/>
            <pc:sldMk cId="51625834" sldId="262"/>
            <ac:picMk id="5" creationId="{29AE9445-66E6-C39E-47C7-5307EB062F5F}"/>
          </ac:picMkLst>
        </pc:picChg>
      </pc:sldChg>
      <pc:sldChg chg="modSp mod">
        <pc:chgData name="Le Roux, Seef" userId="b2088e10-64e8-4c67-8b6d-9436f8ba2469" providerId="ADAL" clId="{7E6D33E6-BF08-49F8-B7B9-217EBEF576A7}" dt="2026-05-27T18:51:08.407" v="412" actId="14100"/>
        <pc:sldMkLst>
          <pc:docMk/>
          <pc:sldMk cId="842566046" sldId="267"/>
        </pc:sldMkLst>
        <pc:spChg chg="mod">
          <ac:chgData name="Le Roux, Seef" userId="b2088e10-64e8-4c67-8b6d-9436f8ba2469" providerId="ADAL" clId="{7E6D33E6-BF08-49F8-B7B9-217EBEF576A7}" dt="2026-05-27T18:51:08.407" v="412" actId="14100"/>
          <ac:spMkLst>
            <pc:docMk/>
            <pc:sldMk cId="842566046" sldId="267"/>
            <ac:spMk id="5" creationId="{38E8F212-AC67-4EC5-B7C2-06D798033655}"/>
          </ac:spMkLst>
        </pc:spChg>
      </pc:sldChg>
      <pc:sldChg chg="addSp delSp modSp mod">
        <pc:chgData name="Le Roux, Seef" userId="b2088e10-64e8-4c67-8b6d-9436f8ba2469" providerId="ADAL" clId="{7E6D33E6-BF08-49F8-B7B9-217EBEF576A7}" dt="2026-05-27T19:16:49.479" v="923" actId="14100"/>
        <pc:sldMkLst>
          <pc:docMk/>
          <pc:sldMk cId="2196990004" sldId="268"/>
        </pc:sldMkLst>
        <pc:picChg chg="add del mod">
          <ac:chgData name="Le Roux, Seef" userId="b2088e10-64e8-4c67-8b6d-9436f8ba2469" providerId="ADAL" clId="{7E6D33E6-BF08-49F8-B7B9-217EBEF576A7}" dt="2026-05-27T19:14:24.033" v="917" actId="478"/>
          <ac:picMkLst>
            <pc:docMk/>
            <pc:sldMk cId="2196990004" sldId="268"/>
            <ac:picMk id="3" creationId="{DAAE1DC2-EAF3-BE78-EDD3-A8D28F5C1315}"/>
          </ac:picMkLst>
        </pc:picChg>
        <pc:picChg chg="del">
          <ac:chgData name="Le Roux, Seef" userId="b2088e10-64e8-4c67-8b6d-9436f8ba2469" providerId="ADAL" clId="{7E6D33E6-BF08-49F8-B7B9-217EBEF576A7}" dt="2026-05-27T16:33:29.392" v="154" actId="478"/>
          <ac:picMkLst>
            <pc:docMk/>
            <pc:sldMk cId="2196990004" sldId="268"/>
            <ac:picMk id="5" creationId="{D5A535E3-8E99-DA0B-11BE-F217F7307473}"/>
          </ac:picMkLst>
        </pc:picChg>
        <pc:picChg chg="add del mod">
          <ac:chgData name="Le Roux, Seef" userId="b2088e10-64e8-4c67-8b6d-9436f8ba2469" providerId="ADAL" clId="{7E6D33E6-BF08-49F8-B7B9-217EBEF576A7}" dt="2026-05-27T19:15:02.719" v="920" actId="478"/>
          <ac:picMkLst>
            <pc:docMk/>
            <pc:sldMk cId="2196990004" sldId="268"/>
            <ac:picMk id="7" creationId="{6B199C4F-29CB-6D3F-C6D5-480B6FBFC966}"/>
          </ac:picMkLst>
        </pc:picChg>
        <pc:picChg chg="add mod">
          <ac:chgData name="Le Roux, Seef" userId="b2088e10-64e8-4c67-8b6d-9436f8ba2469" providerId="ADAL" clId="{7E6D33E6-BF08-49F8-B7B9-217EBEF576A7}" dt="2026-05-27T19:16:49.479" v="923" actId="14100"/>
          <ac:picMkLst>
            <pc:docMk/>
            <pc:sldMk cId="2196990004" sldId="268"/>
            <ac:picMk id="9" creationId="{C48B88B5-C0E2-81A5-968E-495F05B49F6B}"/>
          </ac:picMkLst>
        </pc:picChg>
      </pc:sldChg>
      <pc:sldChg chg="addSp delSp modSp mod">
        <pc:chgData name="Le Roux, Seef" userId="b2088e10-64e8-4c67-8b6d-9436f8ba2469" providerId="ADAL" clId="{7E6D33E6-BF08-49F8-B7B9-217EBEF576A7}" dt="2026-05-27T18:14:12.430" v="328" actId="14100"/>
        <pc:sldMkLst>
          <pc:docMk/>
          <pc:sldMk cId="579759003" sldId="270"/>
        </pc:sldMkLst>
        <pc:picChg chg="del">
          <ac:chgData name="Le Roux, Seef" userId="b2088e10-64e8-4c67-8b6d-9436f8ba2469" providerId="ADAL" clId="{7E6D33E6-BF08-49F8-B7B9-217EBEF576A7}" dt="2026-05-27T16:33:24.982" v="152" actId="478"/>
          <ac:picMkLst>
            <pc:docMk/>
            <pc:sldMk cId="579759003" sldId="270"/>
            <ac:picMk id="3" creationId="{DDF21EA8-A3D1-7785-0509-37FA9C60415A}"/>
          </ac:picMkLst>
        </pc:picChg>
        <pc:picChg chg="add mod">
          <ac:chgData name="Le Roux, Seef" userId="b2088e10-64e8-4c67-8b6d-9436f8ba2469" providerId="ADAL" clId="{7E6D33E6-BF08-49F8-B7B9-217EBEF576A7}" dt="2026-05-27T18:14:12.430" v="328" actId="14100"/>
          <ac:picMkLst>
            <pc:docMk/>
            <pc:sldMk cId="579759003" sldId="270"/>
            <ac:picMk id="5" creationId="{EE596FC2-CA9E-7D79-50AE-A522DB352A86}"/>
          </ac:picMkLst>
        </pc:picChg>
      </pc:sldChg>
      <pc:sldChg chg="modSp mod">
        <pc:chgData name="Le Roux, Seef" userId="b2088e10-64e8-4c67-8b6d-9436f8ba2469" providerId="ADAL" clId="{7E6D33E6-BF08-49F8-B7B9-217EBEF576A7}" dt="2026-05-27T19:08:49.588" v="905" actId="6549"/>
        <pc:sldMkLst>
          <pc:docMk/>
          <pc:sldMk cId="3587257443" sldId="275"/>
        </pc:sldMkLst>
        <pc:spChg chg="mod">
          <ac:chgData name="Le Roux, Seef" userId="b2088e10-64e8-4c67-8b6d-9436f8ba2469" providerId="ADAL" clId="{7E6D33E6-BF08-49F8-B7B9-217EBEF576A7}" dt="2026-05-27T19:08:34.554" v="877" actId="6549"/>
          <ac:spMkLst>
            <pc:docMk/>
            <pc:sldMk cId="3587257443" sldId="275"/>
            <ac:spMk id="5" creationId="{38E8F212-AC67-4EC5-B7C2-06D798033655}"/>
          </ac:spMkLst>
        </pc:spChg>
        <pc:spChg chg="mod">
          <ac:chgData name="Le Roux, Seef" userId="b2088e10-64e8-4c67-8b6d-9436f8ba2469" providerId="ADAL" clId="{7E6D33E6-BF08-49F8-B7B9-217EBEF576A7}" dt="2026-05-27T19:08:49.588" v="905" actId="6549"/>
          <ac:spMkLst>
            <pc:docMk/>
            <pc:sldMk cId="3587257443" sldId="275"/>
            <ac:spMk id="7" creationId="{61AA0AA4-E496-47D0-889F-3CE8C17B1079}"/>
          </ac:spMkLst>
        </pc:spChg>
      </pc:sldChg>
      <pc:sldChg chg="addSp delSp modSp mod">
        <pc:chgData name="Le Roux, Seef" userId="b2088e10-64e8-4c67-8b6d-9436f8ba2469" providerId="ADAL" clId="{7E6D33E6-BF08-49F8-B7B9-217EBEF576A7}" dt="2026-05-27T17:16:49.997" v="286" actId="14100"/>
        <pc:sldMkLst>
          <pc:docMk/>
          <pc:sldMk cId="922316437" sldId="303"/>
        </pc:sldMkLst>
        <pc:picChg chg="add mod">
          <ac:chgData name="Le Roux, Seef" userId="b2088e10-64e8-4c67-8b6d-9436f8ba2469" providerId="ADAL" clId="{7E6D33E6-BF08-49F8-B7B9-217EBEF576A7}" dt="2026-05-27T17:16:49.997" v="286" actId="14100"/>
          <ac:picMkLst>
            <pc:docMk/>
            <pc:sldMk cId="922316437" sldId="303"/>
            <ac:picMk id="3" creationId="{92457560-C166-30EE-7FC3-B8CA72C62A6D}"/>
          </ac:picMkLst>
        </pc:picChg>
        <pc:picChg chg="del">
          <ac:chgData name="Le Roux, Seef" userId="b2088e10-64e8-4c67-8b6d-9436f8ba2469" providerId="ADAL" clId="{7E6D33E6-BF08-49F8-B7B9-217EBEF576A7}" dt="2026-05-27T16:33:33.375" v="156" actId="478"/>
          <ac:picMkLst>
            <pc:docMk/>
            <pc:sldMk cId="922316437" sldId="303"/>
            <ac:picMk id="5" creationId="{568DA717-F550-A83B-EE6E-4C6F7F0DAB3A}"/>
          </ac:picMkLst>
        </pc:picChg>
      </pc:sldChg>
      <pc:sldChg chg="addSp delSp modSp mod">
        <pc:chgData name="Le Roux, Seef" userId="b2088e10-64e8-4c67-8b6d-9436f8ba2469" providerId="ADAL" clId="{7E6D33E6-BF08-49F8-B7B9-217EBEF576A7}" dt="2026-05-27T17:03:09.686" v="263" actId="14100"/>
        <pc:sldMkLst>
          <pc:docMk/>
          <pc:sldMk cId="2447460956" sldId="304"/>
        </pc:sldMkLst>
        <pc:picChg chg="add mod">
          <ac:chgData name="Le Roux, Seef" userId="b2088e10-64e8-4c67-8b6d-9436f8ba2469" providerId="ADAL" clId="{7E6D33E6-BF08-49F8-B7B9-217EBEF576A7}" dt="2026-05-27T17:03:09.686" v="263" actId="14100"/>
          <ac:picMkLst>
            <pc:docMk/>
            <pc:sldMk cId="2447460956" sldId="304"/>
            <ac:picMk id="3" creationId="{FE0BF456-36FF-980A-95C4-3301862BDE6F}"/>
          </ac:picMkLst>
        </pc:picChg>
        <pc:picChg chg="del">
          <ac:chgData name="Le Roux, Seef" userId="b2088e10-64e8-4c67-8b6d-9436f8ba2469" providerId="ADAL" clId="{7E6D33E6-BF08-49F8-B7B9-217EBEF576A7}" dt="2026-05-27T16:33:39.704" v="159" actId="478"/>
          <ac:picMkLst>
            <pc:docMk/>
            <pc:sldMk cId="2447460956" sldId="304"/>
            <ac:picMk id="7" creationId="{4B0B5B6A-2EA9-2B0E-1030-1082C4C9F3F5}"/>
          </ac:picMkLst>
        </pc:picChg>
      </pc:sldChg>
      <pc:sldChg chg="modSp mod">
        <pc:chgData name="Le Roux, Seef" userId="b2088e10-64e8-4c67-8b6d-9436f8ba2469" providerId="ADAL" clId="{7E6D33E6-BF08-49F8-B7B9-217EBEF576A7}" dt="2026-05-27T18:53:27.826" v="475" actId="20577"/>
        <pc:sldMkLst>
          <pc:docMk/>
          <pc:sldMk cId="3416583067" sldId="306"/>
        </pc:sldMkLst>
        <pc:spChg chg="mod">
          <ac:chgData name="Le Roux, Seef" userId="b2088e10-64e8-4c67-8b6d-9436f8ba2469" providerId="ADAL" clId="{7E6D33E6-BF08-49F8-B7B9-217EBEF576A7}" dt="2026-05-27T18:53:27.826" v="475" actId="20577"/>
          <ac:spMkLst>
            <pc:docMk/>
            <pc:sldMk cId="3416583067" sldId="306"/>
            <ac:spMk id="5" creationId="{D44078FE-5729-6357-31AB-E9CF05FA121F}"/>
          </ac:spMkLst>
        </pc:spChg>
      </pc:sldChg>
      <pc:sldChg chg="modSp mod">
        <pc:chgData name="Le Roux, Seef" userId="b2088e10-64e8-4c67-8b6d-9436f8ba2469" providerId="ADAL" clId="{7E6D33E6-BF08-49F8-B7B9-217EBEF576A7}" dt="2026-05-27T18:57:09.562" v="546" actId="14100"/>
        <pc:sldMkLst>
          <pc:docMk/>
          <pc:sldMk cId="481158750" sldId="307"/>
        </pc:sldMkLst>
        <pc:spChg chg="mod">
          <ac:chgData name="Le Roux, Seef" userId="b2088e10-64e8-4c67-8b6d-9436f8ba2469" providerId="ADAL" clId="{7E6D33E6-BF08-49F8-B7B9-217EBEF576A7}" dt="2026-05-27T18:57:09.562" v="546" actId="14100"/>
          <ac:spMkLst>
            <pc:docMk/>
            <pc:sldMk cId="481158750" sldId="307"/>
            <ac:spMk id="5" creationId="{F3611872-2ECE-282B-CF59-8D42B7C1F97A}"/>
          </ac:spMkLst>
        </pc:spChg>
      </pc:sldChg>
      <pc:sldChg chg="addSp delSp modSp mod">
        <pc:chgData name="Le Roux, Seef" userId="b2088e10-64e8-4c67-8b6d-9436f8ba2469" providerId="ADAL" clId="{7E6D33E6-BF08-49F8-B7B9-217EBEF576A7}" dt="2026-05-27T18:54:04.849" v="477" actId="22"/>
        <pc:sldMkLst>
          <pc:docMk/>
          <pc:sldMk cId="4142082210" sldId="310"/>
        </pc:sldMkLst>
        <pc:picChg chg="add">
          <ac:chgData name="Le Roux, Seef" userId="b2088e10-64e8-4c67-8b6d-9436f8ba2469" providerId="ADAL" clId="{7E6D33E6-BF08-49F8-B7B9-217EBEF576A7}" dt="2026-05-27T18:54:04.849" v="477" actId="22"/>
          <ac:picMkLst>
            <pc:docMk/>
            <pc:sldMk cId="4142082210" sldId="310"/>
            <ac:picMk id="5" creationId="{329F1EAB-3BCB-E819-9CDF-664B9E5C4322}"/>
          </ac:picMkLst>
        </pc:picChg>
        <pc:picChg chg="del mod">
          <ac:chgData name="Le Roux, Seef" userId="b2088e10-64e8-4c67-8b6d-9436f8ba2469" providerId="ADAL" clId="{7E6D33E6-BF08-49F8-B7B9-217EBEF576A7}" dt="2026-05-27T18:53:52.751" v="476" actId="478"/>
          <ac:picMkLst>
            <pc:docMk/>
            <pc:sldMk cId="4142082210" sldId="310"/>
            <ac:picMk id="8" creationId="{403FA24A-C4FF-CAA2-A91C-332DE07F7419}"/>
          </ac:picMkLst>
        </pc:picChg>
      </pc:sldChg>
      <pc:sldChg chg="addSp delSp modSp mod">
        <pc:chgData name="Le Roux, Seef" userId="b2088e10-64e8-4c67-8b6d-9436f8ba2469" providerId="ADAL" clId="{7E6D33E6-BF08-49F8-B7B9-217EBEF576A7}" dt="2026-05-27T18:58:23.246" v="552" actId="14100"/>
        <pc:sldMkLst>
          <pc:docMk/>
          <pc:sldMk cId="905776507" sldId="311"/>
        </pc:sldMkLst>
        <pc:picChg chg="del mod">
          <ac:chgData name="Le Roux, Seef" userId="b2088e10-64e8-4c67-8b6d-9436f8ba2469" providerId="ADAL" clId="{7E6D33E6-BF08-49F8-B7B9-217EBEF576A7}" dt="2026-05-27T18:58:02.883" v="547" actId="478"/>
          <ac:picMkLst>
            <pc:docMk/>
            <pc:sldMk cId="905776507" sldId="311"/>
            <ac:picMk id="5" creationId="{25EA66F9-2CF8-F846-AF49-E62BC46882D5}"/>
          </ac:picMkLst>
        </pc:picChg>
        <pc:picChg chg="add mod">
          <ac:chgData name="Le Roux, Seef" userId="b2088e10-64e8-4c67-8b6d-9436f8ba2469" providerId="ADAL" clId="{7E6D33E6-BF08-49F8-B7B9-217EBEF576A7}" dt="2026-05-27T18:58:23.246" v="552" actId="14100"/>
          <ac:picMkLst>
            <pc:docMk/>
            <pc:sldMk cId="905776507" sldId="311"/>
            <ac:picMk id="6" creationId="{AA4AE10C-F5BF-CCE1-1656-ADA968488B34}"/>
          </ac:picMkLst>
        </pc:picChg>
      </pc:sldChg>
      <pc:sldChg chg="modSp mod">
        <pc:chgData name="Le Roux, Seef" userId="b2088e10-64e8-4c67-8b6d-9436f8ba2469" providerId="ADAL" clId="{7E6D33E6-BF08-49F8-B7B9-217EBEF576A7}" dt="2026-05-27T19:11:14.524" v="916" actId="20577"/>
        <pc:sldMkLst>
          <pc:docMk/>
          <pc:sldMk cId="580554708" sldId="312"/>
        </pc:sldMkLst>
        <pc:spChg chg="mod">
          <ac:chgData name="Le Roux, Seef" userId="b2088e10-64e8-4c67-8b6d-9436f8ba2469" providerId="ADAL" clId="{7E6D33E6-BF08-49F8-B7B9-217EBEF576A7}" dt="2026-05-27T19:11:14.524" v="916" actId="20577"/>
          <ac:spMkLst>
            <pc:docMk/>
            <pc:sldMk cId="580554708" sldId="312"/>
            <ac:spMk id="5" creationId="{96C756F8-9B2E-2A1F-13B2-E62299608734}"/>
          </ac:spMkLst>
        </pc:spChg>
        <pc:spChg chg="mod">
          <ac:chgData name="Le Roux, Seef" userId="b2088e10-64e8-4c67-8b6d-9436f8ba2469" providerId="ADAL" clId="{7E6D33E6-BF08-49F8-B7B9-217EBEF576A7}" dt="2026-05-27T19:01:12.460" v="613" actId="1076"/>
          <ac:spMkLst>
            <pc:docMk/>
            <pc:sldMk cId="580554708" sldId="312"/>
            <ac:spMk id="7" creationId="{7232D6FE-1384-B395-659E-8C6B0FD0978D}"/>
          </ac:spMkLst>
        </pc:spChg>
      </pc:sldChg>
      <pc:sldChg chg="modSp mod">
        <pc:chgData name="Le Roux, Seef" userId="b2088e10-64e8-4c67-8b6d-9436f8ba2469" providerId="ADAL" clId="{7E6D33E6-BF08-49F8-B7B9-217EBEF576A7}" dt="2026-05-27T19:06:50.093" v="793" actId="6549"/>
        <pc:sldMkLst>
          <pc:docMk/>
          <pc:sldMk cId="3026659508" sldId="315"/>
        </pc:sldMkLst>
        <pc:spChg chg="mod">
          <ac:chgData name="Le Roux, Seef" userId="b2088e10-64e8-4c67-8b6d-9436f8ba2469" providerId="ADAL" clId="{7E6D33E6-BF08-49F8-B7B9-217EBEF576A7}" dt="2026-05-27T19:06:34.527" v="762" actId="6549"/>
          <ac:spMkLst>
            <pc:docMk/>
            <pc:sldMk cId="3026659508" sldId="315"/>
            <ac:spMk id="5" creationId="{98C9C2C6-41F6-4484-C37D-525E9BDF9D73}"/>
          </ac:spMkLst>
        </pc:spChg>
        <pc:spChg chg="mod">
          <ac:chgData name="Le Roux, Seef" userId="b2088e10-64e8-4c67-8b6d-9436f8ba2469" providerId="ADAL" clId="{7E6D33E6-BF08-49F8-B7B9-217EBEF576A7}" dt="2026-05-27T19:06:50.093" v="793" actId="6549"/>
          <ac:spMkLst>
            <pc:docMk/>
            <pc:sldMk cId="3026659508" sldId="315"/>
            <ac:spMk id="7" creationId="{99D60DCB-DEBB-99A9-752F-C53B7B38A971}"/>
          </ac:spMkLst>
        </pc:spChg>
      </pc:sldChg>
      <pc:sldChg chg="addSp delSp modSp mod">
        <pc:chgData name="Le Roux, Seef" userId="b2088e10-64e8-4c67-8b6d-9436f8ba2469" providerId="ADAL" clId="{7E6D33E6-BF08-49F8-B7B9-217EBEF576A7}" dt="2026-05-27T17:01:47.851" v="256" actId="14100"/>
        <pc:sldMkLst>
          <pc:docMk/>
          <pc:sldMk cId="1755196863" sldId="316"/>
        </pc:sldMkLst>
        <pc:picChg chg="add mod">
          <ac:chgData name="Le Roux, Seef" userId="b2088e10-64e8-4c67-8b6d-9436f8ba2469" providerId="ADAL" clId="{7E6D33E6-BF08-49F8-B7B9-217EBEF576A7}" dt="2026-05-27T17:01:47.851" v="256" actId="14100"/>
          <ac:picMkLst>
            <pc:docMk/>
            <pc:sldMk cId="1755196863" sldId="316"/>
            <ac:picMk id="3" creationId="{14EFD17F-1C22-6FB8-F440-440488BB980D}"/>
          </ac:picMkLst>
        </pc:picChg>
        <pc:picChg chg="del">
          <ac:chgData name="Le Roux, Seef" userId="b2088e10-64e8-4c67-8b6d-9436f8ba2469" providerId="ADAL" clId="{7E6D33E6-BF08-49F8-B7B9-217EBEF576A7}" dt="2026-05-27T16:33:36.520" v="157" actId="478"/>
          <ac:picMkLst>
            <pc:docMk/>
            <pc:sldMk cId="1755196863" sldId="316"/>
            <ac:picMk id="5" creationId="{61E99B9E-51B2-3FF8-16F4-CD11B5AE78CF}"/>
          </ac:picMkLst>
        </pc:picChg>
      </pc:sldChg>
      <pc:sldChg chg="addSp delSp modSp mod">
        <pc:chgData name="Le Roux, Seef" userId="b2088e10-64e8-4c67-8b6d-9436f8ba2469" providerId="ADAL" clId="{7E6D33E6-BF08-49F8-B7B9-217EBEF576A7}" dt="2026-05-27T16:47:50.680" v="225" actId="14100"/>
        <pc:sldMkLst>
          <pc:docMk/>
          <pc:sldMk cId="3864595891" sldId="317"/>
        </pc:sldMkLst>
        <pc:picChg chg="del">
          <ac:chgData name="Le Roux, Seef" userId="b2088e10-64e8-4c67-8b6d-9436f8ba2469" providerId="ADAL" clId="{7E6D33E6-BF08-49F8-B7B9-217EBEF576A7}" dt="2026-05-27T16:33:42.977" v="161" actId="478"/>
          <ac:picMkLst>
            <pc:docMk/>
            <pc:sldMk cId="3864595891" sldId="317"/>
            <ac:picMk id="3" creationId="{7FB5AF62-FA90-203E-FDB6-F53AFB56BF9A}"/>
          </ac:picMkLst>
        </pc:picChg>
        <pc:picChg chg="add mod">
          <ac:chgData name="Le Roux, Seef" userId="b2088e10-64e8-4c67-8b6d-9436f8ba2469" providerId="ADAL" clId="{7E6D33E6-BF08-49F8-B7B9-217EBEF576A7}" dt="2026-05-27T16:47:50.680" v="225" actId="14100"/>
          <ac:picMkLst>
            <pc:docMk/>
            <pc:sldMk cId="3864595891" sldId="317"/>
            <ac:picMk id="5" creationId="{03BFFA62-D3AF-1987-0AF7-D9D7AA21315E}"/>
          </ac:picMkLst>
        </pc:picChg>
      </pc:sldChg>
      <pc:sldChg chg="addSp delSp modSp mod">
        <pc:chgData name="Le Roux, Seef" userId="b2088e10-64e8-4c67-8b6d-9436f8ba2469" providerId="ADAL" clId="{7E6D33E6-BF08-49F8-B7B9-217EBEF576A7}" dt="2026-05-27T16:42:33.448" v="195" actId="14100"/>
        <pc:sldMkLst>
          <pc:docMk/>
          <pc:sldMk cId="2802442063" sldId="318"/>
        </pc:sldMkLst>
        <pc:picChg chg="add mod">
          <ac:chgData name="Le Roux, Seef" userId="b2088e10-64e8-4c67-8b6d-9436f8ba2469" providerId="ADAL" clId="{7E6D33E6-BF08-49F8-B7B9-217EBEF576A7}" dt="2026-05-27T16:42:33.448" v="195" actId="14100"/>
          <ac:picMkLst>
            <pc:docMk/>
            <pc:sldMk cId="2802442063" sldId="318"/>
            <ac:picMk id="3" creationId="{EA1AC19E-1B3A-D816-CE40-E1AEA33F6503}"/>
          </ac:picMkLst>
        </pc:picChg>
        <pc:picChg chg="del">
          <ac:chgData name="Le Roux, Seef" userId="b2088e10-64e8-4c67-8b6d-9436f8ba2469" providerId="ADAL" clId="{7E6D33E6-BF08-49F8-B7B9-217EBEF576A7}" dt="2026-05-27T16:33:53.598" v="166" actId="478"/>
          <ac:picMkLst>
            <pc:docMk/>
            <pc:sldMk cId="2802442063" sldId="318"/>
            <ac:picMk id="5" creationId="{47210339-FD7F-5AE2-21A3-9470F8F12327}"/>
          </ac:picMkLst>
        </pc:picChg>
      </pc:sldChg>
      <pc:sldChg chg="addSp delSp modSp mod">
        <pc:chgData name="Le Roux, Seef" userId="b2088e10-64e8-4c67-8b6d-9436f8ba2469" providerId="ADAL" clId="{7E6D33E6-BF08-49F8-B7B9-217EBEF576A7}" dt="2026-05-27T17:27:11.062" v="300" actId="14100"/>
        <pc:sldMkLst>
          <pc:docMk/>
          <pc:sldMk cId="2413176007" sldId="319"/>
        </pc:sldMkLst>
        <pc:picChg chg="del">
          <ac:chgData name="Le Roux, Seef" userId="b2088e10-64e8-4c67-8b6d-9436f8ba2469" providerId="ADAL" clId="{7E6D33E6-BF08-49F8-B7B9-217EBEF576A7}" dt="2026-05-27T16:33:11.548" v="151" actId="478"/>
          <ac:picMkLst>
            <pc:docMk/>
            <pc:sldMk cId="2413176007" sldId="319"/>
            <ac:picMk id="3" creationId="{BBD9B516-95F5-7BD3-4ABD-39DD427140FA}"/>
          </ac:picMkLst>
        </pc:picChg>
        <pc:picChg chg="add mod">
          <ac:chgData name="Le Roux, Seef" userId="b2088e10-64e8-4c67-8b6d-9436f8ba2469" providerId="ADAL" clId="{7E6D33E6-BF08-49F8-B7B9-217EBEF576A7}" dt="2026-05-27T17:27:11.062" v="300" actId="14100"/>
          <ac:picMkLst>
            <pc:docMk/>
            <pc:sldMk cId="2413176007" sldId="319"/>
            <ac:picMk id="5" creationId="{B32EEB5F-FA0D-001B-FBBF-BEF4C97F5A0C}"/>
          </ac:picMkLst>
        </pc:picChg>
      </pc:sldChg>
      <pc:sldChg chg="addSp delSp modSp mod">
        <pc:chgData name="Le Roux, Seef" userId="b2088e10-64e8-4c67-8b6d-9436f8ba2469" providerId="ADAL" clId="{7E6D33E6-BF08-49F8-B7B9-217EBEF576A7}" dt="2026-05-27T17:03:54.237" v="270" actId="14100"/>
        <pc:sldMkLst>
          <pc:docMk/>
          <pc:sldMk cId="3170856439" sldId="320"/>
        </pc:sldMkLst>
        <pc:picChg chg="del">
          <ac:chgData name="Le Roux, Seef" userId="b2088e10-64e8-4c67-8b6d-9436f8ba2469" providerId="ADAL" clId="{7E6D33E6-BF08-49F8-B7B9-217EBEF576A7}" dt="2026-05-27T16:33:41.381" v="160" actId="478"/>
          <ac:picMkLst>
            <pc:docMk/>
            <pc:sldMk cId="3170856439" sldId="320"/>
            <ac:picMk id="3" creationId="{EB397E99-239E-8F88-06BB-568771C90E1A}"/>
          </ac:picMkLst>
        </pc:picChg>
        <pc:picChg chg="add mod">
          <ac:chgData name="Le Roux, Seef" userId="b2088e10-64e8-4c67-8b6d-9436f8ba2469" providerId="ADAL" clId="{7E6D33E6-BF08-49F8-B7B9-217EBEF576A7}" dt="2026-05-27T17:03:54.237" v="270" actId="14100"/>
          <ac:picMkLst>
            <pc:docMk/>
            <pc:sldMk cId="3170856439" sldId="320"/>
            <ac:picMk id="5" creationId="{B96C792D-6863-5B7D-26D8-46C6082CF45B}"/>
          </ac:picMkLst>
        </pc:picChg>
      </pc:sldChg>
      <pc:sldChg chg="addSp delSp modSp mod">
        <pc:chgData name="Le Roux, Seef" userId="b2088e10-64e8-4c67-8b6d-9436f8ba2469" providerId="ADAL" clId="{7E6D33E6-BF08-49F8-B7B9-217EBEF576A7}" dt="2026-05-27T17:02:34.602" v="259" actId="14100"/>
        <pc:sldMkLst>
          <pc:docMk/>
          <pc:sldMk cId="1078131393" sldId="321"/>
        </pc:sldMkLst>
        <pc:picChg chg="del">
          <ac:chgData name="Le Roux, Seef" userId="b2088e10-64e8-4c67-8b6d-9436f8ba2469" providerId="ADAL" clId="{7E6D33E6-BF08-49F8-B7B9-217EBEF576A7}" dt="2026-05-27T16:33:38.063" v="158" actId="478"/>
          <ac:picMkLst>
            <pc:docMk/>
            <pc:sldMk cId="1078131393" sldId="321"/>
            <ac:picMk id="3" creationId="{289C55DE-DBC1-851D-5049-FD67FA47FC77}"/>
          </ac:picMkLst>
        </pc:picChg>
        <pc:picChg chg="add mod">
          <ac:chgData name="Le Roux, Seef" userId="b2088e10-64e8-4c67-8b6d-9436f8ba2469" providerId="ADAL" clId="{7E6D33E6-BF08-49F8-B7B9-217EBEF576A7}" dt="2026-05-27T17:02:34.602" v="259" actId="14100"/>
          <ac:picMkLst>
            <pc:docMk/>
            <pc:sldMk cId="1078131393" sldId="321"/>
            <ac:picMk id="5" creationId="{A1ADDEBA-D150-0D01-47C9-2E10DCD215C6}"/>
          </ac:picMkLst>
        </pc:picChg>
      </pc:sldChg>
      <pc:sldChg chg="addSp delSp modSp mod">
        <pc:chgData name="Le Roux, Seef" userId="b2088e10-64e8-4c67-8b6d-9436f8ba2469" providerId="ADAL" clId="{7E6D33E6-BF08-49F8-B7B9-217EBEF576A7}" dt="2026-05-27T16:46:27.663" v="216" actId="14100"/>
        <pc:sldMkLst>
          <pc:docMk/>
          <pc:sldMk cId="1942193114" sldId="322"/>
        </pc:sldMkLst>
        <pc:picChg chg="add mod">
          <ac:chgData name="Le Roux, Seef" userId="b2088e10-64e8-4c67-8b6d-9436f8ba2469" providerId="ADAL" clId="{7E6D33E6-BF08-49F8-B7B9-217EBEF576A7}" dt="2026-05-27T16:46:27.663" v="216" actId="14100"/>
          <ac:picMkLst>
            <pc:docMk/>
            <pc:sldMk cId="1942193114" sldId="322"/>
            <ac:picMk id="3" creationId="{F886975B-B74A-8FE0-AB12-3694E334FD21}"/>
          </ac:picMkLst>
        </pc:picChg>
        <pc:picChg chg="del">
          <ac:chgData name="Le Roux, Seef" userId="b2088e10-64e8-4c67-8b6d-9436f8ba2469" providerId="ADAL" clId="{7E6D33E6-BF08-49F8-B7B9-217EBEF576A7}" dt="2026-05-27T16:33:48.454" v="163" actId="478"/>
          <ac:picMkLst>
            <pc:docMk/>
            <pc:sldMk cId="1942193114" sldId="322"/>
            <ac:picMk id="5" creationId="{532648D9-EFE7-DBF9-46D8-2D844D0CDC08}"/>
          </ac:picMkLst>
        </pc:picChg>
      </pc:sldChg>
      <pc:sldChg chg="addSp delSp modSp mod">
        <pc:chgData name="Le Roux, Seef" userId="b2088e10-64e8-4c67-8b6d-9436f8ba2469" providerId="ADAL" clId="{7E6D33E6-BF08-49F8-B7B9-217EBEF576A7}" dt="2026-05-27T16:47:27.612" v="223" actId="14100"/>
        <pc:sldMkLst>
          <pc:docMk/>
          <pc:sldMk cId="3500162038" sldId="323"/>
        </pc:sldMkLst>
        <pc:picChg chg="del">
          <ac:chgData name="Le Roux, Seef" userId="b2088e10-64e8-4c67-8b6d-9436f8ba2469" providerId="ADAL" clId="{7E6D33E6-BF08-49F8-B7B9-217EBEF576A7}" dt="2026-05-27T16:33:49.886" v="164" actId="478"/>
          <ac:picMkLst>
            <pc:docMk/>
            <pc:sldMk cId="3500162038" sldId="323"/>
            <ac:picMk id="3" creationId="{4F5CBC2C-7E6B-DE8D-41DB-18F8F2ADCEF8}"/>
          </ac:picMkLst>
        </pc:picChg>
        <pc:picChg chg="add mod">
          <ac:chgData name="Le Roux, Seef" userId="b2088e10-64e8-4c67-8b6d-9436f8ba2469" providerId="ADAL" clId="{7E6D33E6-BF08-49F8-B7B9-217EBEF576A7}" dt="2026-05-27T16:47:27.612" v="223" actId="14100"/>
          <ac:picMkLst>
            <pc:docMk/>
            <pc:sldMk cId="3500162038" sldId="323"/>
            <ac:picMk id="5" creationId="{E86F0444-DEE4-018C-555B-D730B341990E}"/>
          </ac:picMkLst>
        </pc:picChg>
      </pc:sldChg>
      <pc:sldChg chg="addSp delSp modSp mod">
        <pc:chgData name="Le Roux, Seef" userId="b2088e10-64e8-4c67-8b6d-9436f8ba2469" providerId="ADAL" clId="{7E6D33E6-BF08-49F8-B7B9-217EBEF576A7}" dt="2026-05-27T17:28:53.923" v="314" actId="14100"/>
        <pc:sldMkLst>
          <pc:docMk/>
          <pc:sldMk cId="2554647535" sldId="324"/>
        </pc:sldMkLst>
        <pc:picChg chg="add del mod">
          <ac:chgData name="Le Roux, Seef" userId="b2088e10-64e8-4c67-8b6d-9436f8ba2469" providerId="ADAL" clId="{7E6D33E6-BF08-49F8-B7B9-217EBEF576A7}" dt="2026-05-27T17:28:42.868" v="310" actId="478"/>
          <ac:picMkLst>
            <pc:docMk/>
            <pc:sldMk cId="2554647535" sldId="324"/>
            <ac:picMk id="3" creationId="{814AD411-85E4-B640-355A-532CB375A36A}"/>
          </ac:picMkLst>
        </pc:picChg>
        <pc:picChg chg="del">
          <ac:chgData name="Le Roux, Seef" userId="b2088e10-64e8-4c67-8b6d-9436f8ba2469" providerId="ADAL" clId="{7E6D33E6-BF08-49F8-B7B9-217EBEF576A7}" dt="2026-05-27T16:33:46.965" v="162" actId="478"/>
          <ac:picMkLst>
            <pc:docMk/>
            <pc:sldMk cId="2554647535" sldId="324"/>
            <ac:picMk id="5" creationId="{4AB7247C-447B-676B-5112-311B3333CBC4}"/>
          </ac:picMkLst>
        </pc:picChg>
        <pc:picChg chg="add mod">
          <ac:chgData name="Le Roux, Seef" userId="b2088e10-64e8-4c67-8b6d-9436f8ba2469" providerId="ADAL" clId="{7E6D33E6-BF08-49F8-B7B9-217EBEF576A7}" dt="2026-05-27T17:28:53.923" v="314" actId="14100"/>
          <ac:picMkLst>
            <pc:docMk/>
            <pc:sldMk cId="2554647535" sldId="324"/>
            <ac:picMk id="7" creationId="{A7E4A755-FBD7-14CE-13CA-4831A6170562}"/>
          </ac:picMkLst>
        </pc:picChg>
      </pc:sldChg>
      <pc:sldChg chg="addSp delSp modSp mod">
        <pc:chgData name="Le Roux, Seef" userId="b2088e10-64e8-4c67-8b6d-9436f8ba2469" providerId="ADAL" clId="{7E6D33E6-BF08-49F8-B7B9-217EBEF576A7}" dt="2026-05-27T16:41:56.552" v="189" actId="14100"/>
        <pc:sldMkLst>
          <pc:docMk/>
          <pc:sldMk cId="2306836956" sldId="325"/>
        </pc:sldMkLst>
        <pc:picChg chg="add mod">
          <ac:chgData name="Le Roux, Seef" userId="b2088e10-64e8-4c67-8b6d-9436f8ba2469" providerId="ADAL" clId="{7E6D33E6-BF08-49F8-B7B9-217EBEF576A7}" dt="2026-05-27T16:41:56.552" v="189" actId="14100"/>
          <ac:picMkLst>
            <pc:docMk/>
            <pc:sldMk cId="2306836956" sldId="325"/>
            <ac:picMk id="3" creationId="{9224D687-4A3F-A50E-D8C2-5A3F31E8B743}"/>
          </ac:picMkLst>
        </pc:picChg>
        <pc:picChg chg="del">
          <ac:chgData name="Le Roux, Seef" userId="b2088e10-64e8-4c67-8b6d-9436f8ba2469" providerId="ADAL" clId="{7E6D33E6-BF08-49F8-B7B9-217EBEF576A7}" dt="2026-05-27T16:33:51.384" v="165" actId="478"/>
          <ac:picMkLst>
            <pc:docMk/>
            <pc:sldMk cId="2306836956" sldId="325"/>
            <ac:picMk id="7" creationId="{7B0BBE5E-66EA-0398-E259-C7CED690FC1F}"/>
          </ac:picMkLst>
        </pc:picChg>
      </pc:sldChg>
      <pc:sldChg chg="del">
        <pc:chgData name="Le Roux, Seef" userId="b2088e10-64e8-4c67-8b6d-9436f8ba2469" providerId="ADAL" clId="{7E6D33E6-BF08-49F8-B7B9-217EBEF576A7}" dt="2026-05-27T16:33:55.272" v="167" actId="47"/>
        <pc:sldMkLst>
          <pc:docMk/>
          <pc:sldMk cId="3271301085" sldId="326"/>
        </pc:sldMkLst>
      </pc:sldChg>
      <pc:sldChg chg="addSp delSp modSp mod">
        <pc:chgData name="Le Roux, Seef" userId="b2088e10-64e8-4c67-8b6d-9436f8ba2469" providerId="ADAL" clId="{7E6D33E6-BF08-49F8-B7B9-217EBEF576A7}" dt="2026-05-27T17:26:43.143" v="295" actId="14100"/>
        <pc:sldMkLst>
          <pc:docMk/>
          <pc:sldMk cId="3896879397" sldId="327"/>
        </pc:sldMkLst>
        <pc:picChg chg="add mod">
          <ac:chgData name="Le Roux, Seef" userId="b2088e10-64e8-4c67-8b6d-9436f8ba2469" providerId="ADAL" clId="{7E6D33E6-BF08-49F8-B7B9-217EBEF576A7}" dt="2026-05-27T17:26:43.143" v="295" actId="14100"/>
          <ac:picMkLst>
            <pc:docMk/>
            <pc:sldMk cId="3896879397" sldId="327"/>
            <ac:picMk id="3" creationId="{5DE888B5-604C-EB1C-AFE3-5AFDFB39BFB8}"/>
          </ac:picMkLst>
        </pc:picChg>
        <pc:picChg chg="del">
          <ac:chgData name="Le Roux, Seef" userId="b2088e10-64e8-4c67-8b6d-9436f8ba2469" providerId="ADAL" clId="{7E6D33E6-BF08-49F8-B7B9-217EBEF576A7}" dt="2026-05-27T16:34:03.523" v="170" actId="478"/>
          <ac:picMkLst>
            <pc:docMk/>
            <pc:sldMk cId="3896879397" sldId="327"/>
            <ac:picMk id="6" creationId="{4B285EF6-40FD-3630-4BC9-F5AF4D1A2A78}"/>
          </ac:picMkLst>
        </pc:picChg>
      </pc:sldChg>
      <pc:sldChg chg="addSp delSp modSp mod">
        <pc:chgData name="Le Roux, Seef" userId="b2088e10-64e8-4c67-8b6d-9436f8ba2469" providerId="ADAL" clId="{7E6D33E6-BF08-49F8-B7B9-217EBEF576A7}" dt="2026-05-27T17:26:06.730" v="290" actId="14100"/>
        <pc:sldMkLst>
          <pc:docMk/>
          <pc:sldMk cId="3437247750" sldId="328"/>
        </pc:sldMkLst>
        <pc:picChg chg="del">
          <ac:chgData name="Le Roux, Seef" userId="b2088e10-64e8-4c67-8b6d-9436f8ba2469" providerId="ADAL" clId="{7E6D33E6-BF08-49F8-B7B9-217EBEF576A7}" dt="2026-05-27T16:34:02.316" v="169" actId="478"/>
          <ac:picMkLst>
            <pc:docMk/>
            <pc:sldMk cId="3437247750" sldId="328"/>
            <ac:picMk id="3" creationId="{5DB3B8FF-E04B-F846-3595-9979708E595C}"/>
          </ac:picMkLst>
        </pc:picChg>
        <pc:picChg chg="add mod">
          <ac:chgData name="Le Roux, Seef" userId="b2088e10-64e8-4c67-8b6d-9436f8ba2469" providerId="ADAL" clId="{7E6D33E6-BF08-49F8-B7B9-217EBEF576A7}" dt="2026-05-27T17:26:06.730" v="290" actId="14100"/>
          <ac:picMkLst>
            <pc:docMk/>
            <pc:sldMk cId="3437247750" sldId="328"/>
            <ac:picMk id="5" creationId="{973B6980-4617-FF74-657A-71B73AEC2F52}"/>
          </ac:picMkLst>
        </pc:picChg>
      </pc:sldChg>
      <pc:sldChg chg="addSp delSp modSp mod">
        <pc:chgData name="Le Roux, Seef" userId="b2088e10-64e8-4c67-8b6d-9436f8ba2469" providerId="ADAL" clId="{7E6D33E6-BF08-49F8-B7B9-217EBEF576A7}" dt="2026-05-27T16:43:05.684" v="200" actId="14100"/>
        <pc:sldMkLst>
          <pc:docMk/>
          <pc:sldMk cId="3522574061" sldId="329"/>
        </pc:sldMkLst>
        <pc:picChg chg="del">
          <ac:chgData name="Le Roux, Seef" userId="b2088e10-64e8-4c67-8b6d-9436f8ba2469" providerId="ADAL" clId="{7E6D33E6-BF08-49F8-B7B9-217EBEF576A7}" dt="2026-05-27T16:34:00.126" v="168" actId="478"/>
          <ac:picMkLst>
            <pc:docMk/>
            <pc:sldMk cId="3522574061" sldId="329"/>
            <ac:picMk id="3" creationId="{400E9DB1-0198-BB8C-4990-76E2C9CA61A9}"/>
          </ac:picMkLst>
        </pc:picChg>
        <pc:picChg chg="add mod">
          <ac:chgData name="Le Roux, Seef" userId="b2088e10-64e8-4c67-8b6d-9436f8ba2469" providerId="ADAL" clId="{7E6D33E6-BF08-49F8-B7B9-217EBEF576A7}" dt="2026-05-27T16:43:05.684" v="200" actId="14100"/>
          <ac:picMkLst>
            <pc:docMk/>
            <pc:sldMk cId="3522574061" sldId="329"/>
            <ac:picMk id="5" creationId="{731B4E35-FABF-C68E-838A-1B36F0F83CD5}"/>
          </ac:picMkLst>
        </pc:picChg>
      </pc:sldChg>
      <pc:sldChg chg="addSp delSp modSp mod">
        <pc:chgData name="Le Roux, Seef" userId="b2088e10-64e8-4c67-8b6d-9436f8ba2469" providerId="ADAL" clId="{7E6D33E6-BF08-49F8-B7B9-217EBEF576A7}" dt="2026-05-27T16:40:14.899" v="185" actId="1076"/>
        <pc:sldMkLst>
          <pc:docMk/>
          <pc:sldMk cId="1394490922" sldId="330"/>
        </pc:sldMkLst>
        <pc:picChg chg="add mod">
          <ac:chgData name="Le Roux, Seef" userId="b2088e10-64e8-4c67-8b6d-9436f8ba2469" providerId="ADAL" clId="{7E6D33E6-BF08-49F8-B7B9-217EBEF576A7}" dt="2026-05-27T16:40:14.899" v="185" actId="1076"/>
          <ac:picMkLst>
            <pc:docMk/>
            <pc:sldMk cId="1394490922" sldId="330"/>
            <ac:picMk id="3" creationId="{92311F6B-02E7-0332-B1C2-F2154ECF2E9D}"/>
          </ac:picMkLst>
        </pc:picChg>
        <pc:picChg chg="del">
          <ac:chgData name="Le Roux, Seef" userId="b2088e10-64e8-4c67-8b6d-9436f8ba2469" providerId="ADAL" clId="{7E6D33E6-BF08-49F8-B7B9-217EBEF576A7}" dt="2026-05-27T16:33:02.143" v="149" actId="478"/>
          <ac:picMkLst>
            <pc:docMk/>
            <pc:sldMk cId="1394490922" sldId="330"/>
            <ac:picMk id="5" creationId="{8A3EB730-8584-C7B6-4B3E-27BADC2251FD}"/>
          </ac:picMkLst>
        </pc:picChg>
      </pc:sldChg>
      <pc:sldChg chg="addSp delSp modSp mod">
        <pc:chgData name="Le Roux, Seef" userId="b2088e10-64e8-4c67-8b6d-9436f8ba2469" providerId="ADAL" clId="{7E6D33E6-BF08-49F8-B7B9-217EBEF576A7}" dt="2026-05-27T16:39:56.458" v="179" actId="14100"/>
        <pc:sldMkLst>
          <pc:docMk/>
          <pc:sldMk cId="226368164" sldId="331"/>
        </pc:sldMkLst>
        <pc:picChg chg="del">
          <ac:chgData name="Le Roux, Seef" userId="b2088e10-64e8-4c67-8b6d-9436f8ba2469" providerId="ADAL" clId="{7E6D33E6-BF08-49F8-B7B9-217EBEF576A7}" dt="2026-05-27T16:32:59.222" v="148" actId="478"/>
          <ac:picMkLst>
            <pc:docMk/>
            <pc:sldMk cId="226368164" sldId="331"/>
            <ac:picMk id="3" creationId="{6DECCACE-4F6D-E9F7-E33E-2B6D90E83E70}"/>
          </ac:picMkLst>
        </pc:picChg>
        <pc:picChg chg="add mod">
          <ac:chgData name="Le Roux, Seef" userId="b2088e10-64e8-4c67-8b6d-9436f8ba2469" providerId="ADAL" clId="{7E6D33E6-BF08-49F8-B7B9-217EBEF576A7}" dt="2026-05-27T16:39:56.458" v="179" actId="14100"/>
          <ac:picMkLst>
            <pc:docMk/>
            <pc:sldMk cId="226368164" sldId="331"/>
            <ac:picMk id="5" creationId="{B7F04DFD-8B7B-0623-9C8F-F9BF65D44951}"/>
          </ac:picMkLst>
        </pc:picChg>
      </pc:sldChg>
      <pc:sldChg chg="addSp delSp modSp mod">
        <pc:chgData name="Le Roux, Seef" userId="b2088e10-64e8-4c67-8b6d-9436f8ba2469" providerId="ADAL" clId="{7E6D33E6-BF08-49F8-B7B9-217EBEF576A7}" dt="2026-05-27T16:39:09.048" v="174" actId="14100"/>
        <pc:sldMkLst>
          <pc:docMk/>
          <pc:sldMk cId="2583346741" sldId="332"/>
        </pc:sldMkLst>
        <pc:picChg chg="del">
          <ac:chgData name="Le Roux, Seef" userId="b2088e10-64e8-4c67-8b6d-9436f8ba2469" providerId="ADAL" clId="{7E6D33E6-BF08-49F8-B7B9-217EBEF576A7}" dt="2026-05-27T16:33:04.817" v="150" actId="478"/>
          <ac:picMkLst>
            <pc:docMk/>
            <pc:sldMk cId="2583346741" sldId="332"/>
            <ac:picMk id="3" creationId="{6CDB865E-F686-5ADF-B926-C0D08EE6EF42}"/>
          </ac:picMkLst>
        </pc:picChg>
        <pc:picChg chg="add mod">
          <ac:chgData name="Le Roux, Seef" userId="b2088e10-64e8-4c67-8b6d-9436f8ba2469" providerId="ADAL" clId="{7E6D33E6-BF08-49F8-B7B9-217EBEF576A7}" dt="2026-05-27T16:39:09.048" v="174" actId="14100"/>
          <ac:picMkLst>
            <pc:docMk/>
            <pc:sldMk cId="2583346741" sldId="332"/>
            <ac:picMk id="5" creationId="{DE08463F-29BA-0B47-7F1A-F48E9FD5AC0C}"/>
          </ac:picMkLst>
        </pc:picChg>
      </pc:sldChg>
      <pc:sldChg chg="delSp del mod">
        <pc:chgData name="Le Roux, Seef" userId="b2088e10-64e8-4c67-8b6d-9436f8ba2469" providerId="ADAL" clId="{7E6D33E6-BF08-49F8-B7B9-217EBEF576A7}" dt="2026-05-27T16:40:21.257" v="186" actId="47"/>
        <pc:sldMkLst>
          <pc:docMk/>
          <pc:sldMk cId="2119215840" sldId="333"/>
        </pc:sldMkLst>
        <pc:picChg chg="del">
          <ac:chgData name="Le Roux, Seef" userId="b2088e10-64e8-4c67-8b6d-9436f8ba2469" providerId="ADAL" clId="{7E6D33E6-BF08-49F8-B7B9-217EBEF576A7}" dt="2026-05-27T16:32:53.098" v="147" actId="478"/>
          <ac:picMkLst>
            <pc:docMk/>
            <pc:sldMk cId="2119215840" sldId="333"/>
            <ac:picMk id="5" creationId="{A8B7BC71-4D10-4B98-890B-9FDE426C4376}"/>
          </ac:picMkLst>
        </pc:picChg>
      </pc:sldChg>
      <pc:sldChg chg="modSp mod">
        <pc:chgData name="Le Roux, Seef" userId="b2088e10-64e8-4c67-8b6d-9436f8ba2469" providerId="ADAL" clId="{7E6D33E6-BF08-49F8-B7B9-217EBEF576A7}" dt="2026-05-27T16:30:47.030" v="145" actId="14100"/>
        <pc:sldMkLst>
          <pc:docMk/>
          <pc:sldMk cId="1324884307" sldId="336"/>
        </pc:sldMkLst>
        <pc:spChg chg="mod">
          <ac:chgData name="Le Roux, Seef" userId="b2088e10-64e8-4c67-8b6d-9436f8ba2469" providerId="ADAL" clId="{7E6D33E6-BF08-49F8-B7B9-217EBEF576A7}" dt="2026-05-27T16:30:33.805" v="144" actId="14100"/>
          <ac:spMkLst>
            <pc:docMk/>
            <pc:sldMk cId="1324884307" sldId="336"/>
            <ac:spMk id="5" creationId="{9ACD56A0-0A78-3F3D-EFA3-EA60DE3B6437}"/>
          </ac:spMkLst>
        </pc:spChg>
        <pc:spChg chg="mod">
          <ac:chgData name="Le Roux, Seef" userId="b2088e10-64e8-4c67-8b6d-9436f8ba2469" providerId="ADAL" clId="{7E6D33E6-BF08-49F8-B7B9-217EBEF576A7}" dt="2026-05-27T16:30:47.030" v="145" actId="14100"/>
          <ac:spMkLst>
            <pc:docMk/>
            <pc:sldMk cId="1324884307" sldId="336"/>
            <ac:spMk id="7" creationId="{978A6DBD-0CD5-F72F-B366-970984EA820D}"/>
          </ac:spMkLst>
        </pc:spChg>
      </pc:sldChg>
      <pc:sldChg chg="addSp modSp add mod">
        <pc:chgData name="Le Roux, Seef" userId="b2088e10-64e8-4c67-8b6d-9436f8ba2469" providerId="ADAL" clId="{7E6D33E6-BF08-49F8-B7B9-217EBEF576A7}" dt="2026-05-27T17:27:44.856" v="306" actId="14100"/>
        <pc:sldMkLst>
          <pc:docMk/>
          <pc:sldMk cId="2259688255" sldId="337"/>
        </pc:sldMkLst>
        <pc:picChg chg="add mod">
          <ac:chgData name="Le Roux, Seef" userId="b2088e10-64e8-4c67-8b6d-9436f8ba2469" providerId="ADAL" clId="{7E6D33E6-BF08-49F8-B7B9-217EBEF576A7}" dt="2026-05-27T17:27:44.856" v="306" actId="14100"/>
          <ac:picMkLst>
            <pc:docMk/>
            <pc:sldMk cId="2259688255" sldId="337"/>
            <ac:picMk id="3" creationId="{C7181DFB-90E3-A1E9-2008-AD0CB47F910F}"/>
          </ac:picMkLst>
        </pc:picChg>
      </pc:sldChg>
      <pc:sldChg chg="new del">
        <pc:chgData name="Le Roux, Seef" userId="b2088e10-64e8-4c67-8b6d-9436f8ba2469" providerId="ADAL" clId="{7E6D33E6-BF08-49F8-B7B9-217EBEF576A7}" dt="2026-05-27T17:26:31.854" v="291" actId="47"/>
        <pc:sldMkLst>
          <pc:docMk/>
          <pc:sldMk cId="2478623815" sldId="337"/>
        </pc:sldMkLst>
      </pc:sldChg>
      <pc:sldChg chg="del">
        <pc:chgData name="Le Roux, Seef" userId="b2088e10-64e8-4c67-8b6d-9436f8ba2469" providerId="ADAL" clId="{7E6D33E6-BF08-49F8-B7B9-217EBEF576A7}" dt="2026-05-27T16:31:07.690" v="146" actId="47"/>
        <pc:sldMkLst>
          <pc:docMk/>
          <pc:sldMk cId="3403203587" sldId="337"/>
        </pc:sldMkLst>
      </pc:sldChg>
      <pc:sldChg chg="addSp modSp add mod">
        <pc:chgData name="Le Roux, Seef" userId="b2088e10-64e8-4c67-8b6d-9436f8ba2469" providerId="ADAL" clId="{7E6D33E6-BF08-49F8-B7B9-217EBEF576A7}" dt="2026-05-27T17:28:09.396" v="309" actId="14100"/>
        <pc:sldMkLst>
          <pc:docMk/>
          <pc:sldMk cId="23298570" sldId="338"/>
        </pc:sldMkLst>
        <pc:picChg chg="add mod">
          <ac:chgData name="Le Roux, Seef" userId="b2088e10-64e8-4c67-8b6d-9436f8ba2469" providerId="ADAL" clId="{7E6D33E6-BF08-49F8-B7B9-217EBEF576A7}" dt="2026-05-27T17:28:09.396" v="309" actId="14100"/>
          <ac:picMkLst>
            <pc:docMk/>
            <pc:sldMk cId="23298570" sldId="338"/>
            <ac:picMk id="3" creationId="{D2D15C43-0129-FF24-52E7-50368BE4AD1E}"/>
          </ac:picMkLst>
        </pc:picChg>
      </pc:sldChg>
      <pc:sldChg chg="addSp delSp modSp new del mod ord modClrScheme chgLayout">
        <pc:chgData name="Le Roux, Seef" userId="b2088e10-64e8-4c67-8b6d-9436f8ba2469" providerId="ADAL" clId="{7E6D33E6-BF08-49F8-B7B9-217EBEF576A7}" dt="2026-05-27T17:00:12.788" v="251" actId="47"/>
        <pc:sldMkLst>
          <pc:docMk/>
          <pc:sldMk cId="2642739765" sldId="338"/>
        </pc:sldMkLst>
        <pc:spChg chg="del">
          <ac:chgData name="Le Roux, Seef" userId="b2088e10-64e8-4c67-8b6d-9436f8ba2469" providerId="ADAL" clId="{7E6D33E6-BF08-49F8-B7B9-217EBEF576A7}" dt="2026-05-27T16:53:18.765" v="231" actId="478"/>
          <ac:spMkLst>
            <pc:docMk/>
            <pc:sldMk cId="2642739765" sldId="338"/>
            <ac:spMk id="2" creationId="{69DFF01C-D438-1963-CDDC-657F6C550DA0}"/>
          </ac:spMkLst>
        </pc:spChg>
        <pc:spChg chg="del">
          <ac:chgData name="Le Roux, Seef" userId="b2088e10-64e8-4c67-8b6d-9436f8ba2469" providerId="ADAL" clId="{7E6D33E6-BF08-49F8-B7B9-217EBEF576A7}" dt="2026-05-27T16:53:20.617" v="232" actId="478"/>
          <ac:spMkLst>
            <pc:docMk/>
            <pc:sldMk cId="2642739765" sldId="338"/>
            <ac:spMk id="3" creationId="{0313F98E-7762-CB51-CDF0-32C60182C436}"/>
          </ac:spMkLst>
        </pc:spChg>
        <pc:spChg chg="mod ord">
          <ac:chgData name="Le Roux, Seef" userId="b2088e10-64e8-4c67-8b6d-9436f8ba2469" providerId="ADAL" clId="{7E6D33E6-BF08-49F8-B7B9-217EBEF576A7}" dt="2026-05-27T16:58:10.651" v="236" actId="26606"/>
          <ac:spMkLst>
            <pc:docMk/>
            <pc:sldMk cId="2642739765" sldId="338"/>
            <ac:spMk id="4" creationId="{8635804F-9EBE-45EB-ADD2-6E0E5B78612F}"/>
          </ac:spMkLst>
        </pc:spChg>
        <pc:picChg chg="add mod">
          <ac:chgData name="Le Roux, Seef" userId="b2088e10-64e8-4c67-8b6d-9436f8ba2469" providerId="ADAL" clId="{7E6D33E6-BF08-49F8-B7B9-217EBEF576A7}" dt="2026-05-27T16:58:10.651" v="236" actId="26606"/>
          <ac:picMkLst>
            <pc:docMk/>
            <pc:sldMk cId="2642739765" sldId="338"/>
            <ac:picMk id="6" creationId="{8C8E981A-77BE-DFBF-D095-17BE1B06941F}"/>
          </ac:picMkLst>
        </pc:picChg>
      </pc:sldChg>
      <pc:sldChg chg="addSp delSp modSp add mod">
        <pc:chgData name="Le Roux, Seef" userId="b2088e10-64e8-4c67-8b6d-9436f8ba2469" providerId="ADAL" clId="{7E6D33E6-BF08-49F8-B7B9-217EBEF576A7}" dt="2026-05-27T17:29:54.037" v="320" actId="14100"/>
        <pc:sldMkLst>
          <pc:docMk/>
          <pc:sldMk cId="2137220797" sldId="339"/>
        </pc:sldMkLst>
        <pc:picChg chg="add mod">
          <ac:chgData name="Le Roux, Seef" userId="b2088e10-64e8-4c67-8b6d-9436f8ba2469" providerId="ADAL" clId="{7E6D33E6-BF08-49F8-B7B9-217EBEF576A7}" dt="2026-05-27T17:29:54.037" v="320" actId="14100"/>
          <ac:picMkLst>
            <pc:docMk/>
            <pc:sldMk cId="2137220797" sldId="339"/>
            <ac:picMk id="3" creationId="{F3F772C8-D31F-2B59-C519-05F86B757D78}"/>
          </ac:picMkLst>
        </pc:picChg>
        <pc:picChg chg="del">
          <ac:chgData name="Le Roux, Seef" userId="b2088e10-64e8-4c67-8b6d-9436f8ba2469" providerId="ADAL" clId="{7E6D33E6-BF08-49F8-B7B9-217EBEF576A7}" dt="2026-05-27T17:29:33.681" v="316" actId="478"/>
          <ac:picMkLst>
            <pc:docMk/>
            <pc:sldMk cId="2137220797" sldId="339"/>
            <ac:picMk id="5" creationId="{0C5C8A94-BD3F-5627-E5B1-96677BA7EA30}"/>
          </ac:picMkLst>
        </pc:picChg>
      </pc:sldChg>
      <pc:sldChg chg="addSp delSp add mod">
        <pc:chgData name="Le Roux, Seef" userId="b2088e10-64e8-4c67-8b6d-9436f8ba2469" providerId="ADAL" clId="{7E6D33E6-BF08-49F8-B7B9-217EBEF576A7}" dt="2026-05-27T18:29:54.465" v="351" actId="22"/>
        <pc:sldMkLst>
          <pc:docMk/>
          <pc:sldMk cId="2590712928" sldId="340"/>
        </pc:sldMkLst>
        <pc:picChg chg="add del">
          <ac:chgData name="Le Roux, Seef" userId="b2088e10-64e8-4c67-8b6d-9436f8ba2469" providerId="ADAL" clId="{7E6D33E6-BF08-49F8-B7B9-217EBEF576A7}" dt="2026-05-27T18:29:53.377" v="350" actId="478"/>
          <ac:picMkLst>
            <pc:docMk/>
            <pc:sldMk cId="2590712928" sldId="340"/>
            <ac:picMk id="3" creationId="{9D6F0724-F8CB-6E80-B8A0-06E1287CFBCE}"/>
          </ac:picMkLst>
        </pc:picChg>
        <pc:picChg chg="add">
          <ac:chgData name="Le Roux, Seef" userId="b2088e10-64e8-4c67-8b6d-9436f8ba2469" providerId="ADAL" clId="{7E6D33E6-BF08-49F8-B7B9-217EBEF576A7}" dt="2026-05-27T18:29:54.465" v="351" actId="22"/>
          <ac:picMkLst>
            <pc:docMk/>
            <pc:sldMk cId="2590712928" sldId="340"/>
            <ac:picMk id="6" creationId="{7E67CF7D-DFA6-A3C9-4983-2D0DC124DEA6}"/>
          </ac:picMkLst>
        </pc:picChg>
      </pc:sldChg>
      <pc:sldChg chg="addSp modSp add mod">
        <pc:chgData name="Le Roux, Seef" userId="b2088e10-64e8-4c67-8b6d-9436f8ba2469" providerId="ADAL" clId="{7E6D33E6-BF08-49F8-B7B9-217EBEF576A7}" dt="2026-05-27T18:15:09.464" v="331" actId="14100"/>
        <pc:sldMkLst>
          <pc:docMk/>
          <pc:sldMk cId="1451226985" sldId="341"/>
        </pc:sldMkLst>
        <pc:picChg chg="add mod">
          <ac:chgData name="Le Roux, Seef" userId="b2088e10-64e8-4c67-8b6d-9436f8ba2469" providerId="ADAL" clId="{7E6D33E6-BF08-49F8-B7B9-217EBEF576A7}" dt="2026-05-27T18:15:09.464" v="331" actId="14100"/>
          <ac:picMkLst>
            <pc:docMk/>
            <pc:sldMk cId="1451226985" sldId="341"/>
            <ac:picMk id="3" creationId="{7D33F420-74D1-B787-47FD-30D5633086E7}"/>
          </ac:picMkLst>
        </pc:picChg>
      </pc:sldChg>
      <pc:sldChg chg="addSp delSp modSp add mod">
        <pc:chgData name="Le Roux, Seef" userId="b2088e10-64e8-4c67-8b6d-9436f8ba2469" providerId="ADAL" clId="{7E6D33E6-BF08-49F8-B7B9-217EBEF576A7}" dt="2026-05-27T18:16:41.652" v="340" actId="14100"/>
        <pc:sldMkLst>
          <pc:docMk/>
          <pc:sldMk cId="3037257487" sldId="342"/>
        </pc:sldMkLst>
        <pc:picChg chg="del">
          <ac:chgData name="Le Roux, Seef" userId="b2088e10-64e8-4c67-8b6d-9436f8ba2469" providerId="ADAL" clId="{7E6D33E6-BF08-49F8-B7B9-217EBEF576A7}" dt="2026-05-27T18:16:13.211" v="334" actId="478"/>
          <ac:picMkLst>
            <pc:docMk/>
            <pc:sldMk cId="3037257487" sldId="342"/>
            <ac:picMk id="3" creationId="{969E44BA-6A95-6882-5CCA-57DD0E41A159}"/>
          </ac:picMkLst>
        </pc:picChg>
        <pc:picChg chg="add mod">
          <ac:chgData name="Le Roux, Seef" userId="b2088e10-64e8-4c67-8b6d-9436f8ba2469" providerId="ADAL" clId="{7E6D33E6-BF08-49F8-B7B9-217EBEF576A7}" dt="2026-05-27T18:16:41.652" v="340" actId="14100"/>
          <ac:picMkLst>
            <pc:docMk/>
            <pc:sldMk cId="3037257487" sldId="342"/>
            <ac:picMk id="5" creationId="{CE8AE179-55FD-0E21-B5FB-B7C1ECC88ED7}"/>
          </ac:picMkLst>
        </pc:picChg>
      </pc:sldChg>
      <pc:sldChg chg="addSp modSp add mod">
        <pc:chgData name="Le Roux, Seef" userId="b2088e10-64e8-4c67-8b6d-9436f8ba2469" providerId="ADAL" clId="{7E6D33E6-BF08-49F8-B7B9-217EBEF576A7}" dt="2026-05-27T18:17:11.591" v="347" actId="14100"/>
        <pc:sldMkLst>
          <pc:docMk/>
          <pc:sldMk cId="2717962963" sldId="343"/>
        </pc:sldMkLst>
        <pc:picChg chg="add mod">
          <ac:chgData name="Le Roux, Seef" userId="b2088e10-64e8-4c67-8b6d-9436f8ba2469" providerId="ADAL" clId="{7E6D33E6-BF08-49F8-B7B9-217EBEF576A7}" dt="2026-05-27T18:17:11.591" v="347" actId="14100"/>
          <ac:picMkLst>
            <pc:docMk/>
            <pc:sldMk cId="2717962963" sldId="343"/>
            <ac:picMk id="3" creationId="{F36C6CBA-4E9C-9190-44FC-30CE352330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90E04-A029-4BA8-B6F7-A195BDCE1AB2}" type="doc">
      <dgm:prSet loTypeId="urn:microsoft.com/office/officeart/2005/8/layout/venn3" loCatId="relationship" qsTypeId="urn:microsoft.com/office/officeart/2005/8/quickstyle/simple4" qsCatId="simple" csTypeId="urn:microsoft.com/office/officeart/2005/8/colors/accent2_2" csCatId="accent2" phldr="1"/>
      <dgm:spPr/>
      <dgm:t>
        <a:bodyPr/>
        <a:lstStyle/>
        <a:p>
          <a:endParaRPr lang="en-US"/>
        </a:p>
      </dgm:t>
    </dgm:pt>
    <dgm:pt modelId="{62ABB98B-24CA-4F63-8F85-6B6DE45239D8}">
      <dgm:prSet phldrT="[Text]" custT="1"/>
      <dgm:spPr>
        <a:solidFill>
          <a:srgbClr val="EE5340">
            <a:alpha val="80000"/>
          </a:srgbClr>
        </a:solidFill>
      </dgm:spPr>
      <dgm:t>
        <a:bodyPr/>
        <a:lstStyle/>
        <a:p>
          <a:r>
            <a:rPr lang="en-US" sz="1400" b="0" dirty="0"/>
            <a:t>Outstanding Debt</a:t>
          </a:r>
          <a:endParaRPr lang="en-US" sz="1400" b="0" dirty="0">
            <a:solidFill>
              <a:schemeClr val="bg1"/>
            </a:solidFill>
          </a:endParaRPr>
        </a:p>
      </dgm:t>
    </dgm:pt>
    <dgm:pt modelId="{4CB60203-DFAC-460E-A527-4840D5691E83}" type="parTrans" cxnId="{F262D1C9-C07D-4804-BF17-553BFF39E9A9}">
      <dgm:prSet/>
      <dgm:spPr/>
      <dgm:t>
        <a:bodyPr/>
        <a:lstStyle/>
        <a:p>
          <a:endParaRPr lang="en-US" sz="1050" b="0"/>
        </a:p>
      </dgm:t>
    </dgm:pt>
    <dgm:pt modelId="{4C60F2EC-58E6-4380-8D27-3F7D038EC10D}" type="sibTrans" cxnId="{F262D1C9-C07D-4804-BF17-553BFF39E9A9}">
      <dgm:prSet/>
      <dgm:spPr/>
      <dgm:t>
        <a:bodyPr/>
        <a:lstStyle/>
        <a:p>
          <a:endParaRPr lang="en-US" sz="1050" b="0"/>
        </a:p>
      </dgm:t>
    </dgm:pt>
    <dgm:pt modelId="{228D78C4-653D-4737-9690-77C8B4B2B463}">
      <dgm:prSet phldrT="[Text]" custT="1"/>
      <dgm:spPr>
        <a:solidFill>
          <a:srgbClr val="FBC55A">
            <a:alpha val="80000"/>
          </a:srgbClr>
        </a:solidFill>
      </dgm:spPr>
      <dgm:t>
        <a:bodyPr/>
        <a:lstStyle/>
        <a:p>
          <a:r>
            <a:rPr lang="en-US" sz="1400" b="0" dirty="0"/>
            <a:t>Unaudited Financials</a:t>
          </a:r>
        </a:p>
      </dgm:t>
    </dgm:pt>
    <dgm:pt modelId="{5A6B96FD-F63C-4B58-B6F7-795EAC673B89}" type="parTrans" cxnId="{B9F706E7-EF97-4308-B532-F34175083C8F}">
      <dgm:prSet/>
      <dgm:spPr/>
      <dgm:t>
        <a:bodyPr/>
        <a:lstStyle/>
        <a:p>
          <a:endParaRPr lang="en-US" sz="1050" b="0"/>
        </a:p>
      </dgm:t>
    </dgm:pt>
    <dgm:pt modelId="{F040FCC7-8BB3-4DA1-8DCA-AFCA4BF828DF}" type="sibTrans" cxnId="{B9F706E7-EF97-4308-B532-F34175083C8F}">
      <dgm:prSet/>
      <dgm:spPr/>
      <dgm:t>
        <a:bodyPr/>
        <a:lstStyle/>
        <a:p>
          <a:endParaRPr lang="en-US" sz="1050" b="0"/>
        </a:p>
      </dgm:t>
    </dgm:pt>
    <dgm:pt modelId="{85BDDBA1-6DAB-4947-9743-92F2F2F5670C}">
      <dgm:prSet phldrT="[Text]" custT="1"/>
      <dgm:spPr>
        <a:solidFill>
          <a:srgbClr val="7DD2D3">
            <a:alpha val="80000"/>
          </a:srgbClr>
        </a:solidFill>
      </dgm:spPr>
      <dgm:t>
        <a:bodyPr/>
        <a:lstStyle/>
        <a:p>
          <a:r>
            <a:rPr lang="en-US" sz="1400" b="0" dirty="0"/>
            <a:t>Public Infrastructure</a:t>
          </a:r>
        </a:p>
      </dgm:t>
    </dgm:pt>
    <dgm:pt modelId="{9F48253B-2987-4D31-A0E1-07C869C2E66B}" type="sibTrans" cxnId="{8F12A94E-CE26-41EF-AEFB-EEEA18D35D65}">
      <dgm:prSet/>
      <dgm:spPr/>
      <dgm:t>
        <a:bodyPr/>
        <a:lstStyle/>
        <a:p>
          <a:endParaRPr lang="en-US" sz="1050" b="0"/>
        </a:p>
      </dgm:t>
    </dgm:pt>
    <dgm:pt modelId="{F0857DA7-72CC-4738-A1D6-F1C368B55C97}" type="parTrans" cxnId="{8F12A94E-CE26-41EF-AEFB-EEEA18D35D65}">
      <dgm:prSet/>
      <dgm:spPr/>
      <dgm:t>
        <a:bodyPr/>
        <a:lstStyle/>
        <a:p>
          <a:endParaRPr lang="en-US" sz="1050" b="0"/>
        </a:p>
      </dgm:t>
    </dgm:pt>
    <dgm:pt modelId="{8BCB3439-F9DF-4FD9-B7DE-59DD41C21A63}" type="pres">
      <dgm:prSet presAssocID="{5B890E04-A029-4BA8-B6F7-A195BDCE1AB2}" presName="Name0" presStyleCnt="0">
        <dgm:presLayoutVars>
          <dgm:dir/>
          <dgm:resizeHandles val="exact"/>
        </dgm:presLayoutVars>
      </dgm:prSet>
      <dgm:spPr/>
    </dgm:pt>
    <dgm:pt modelId="{67634BC5-6AB2-4C53-B4F5-AB3DDCD8935F}" type="pres">
      <dgm:prSet presAssocID="{85BDDBA1-6DAB-4947-9743-92F2F2F5670C}" presName="Name5" presStyleLbl="vennNode1" presStyleIdx="0" presStyleCnt="3">
        <dgm:presLayoutVars>
          <dgm:bulletEnabled val="1"/>
        </dgm:presLayoutVars>
      </dgm:prSet>
      <dgm:spPr/>
    </dgm:pt>
    <dgm:pt modelId="{ECF441F4-192E-4DC7-A1AF-9065E6B5390D}" type="pres">
      <dgm:prSet presAssocID="{9F48253B-2987-4D31-A0E1-07C869C2E66B}" presName="space" presStyleCnt="0"/>
      <dgm:spPr/>
    </dgm:pt>
    <dgm:pt modelId="{AF0E0155-9641-4EEF-89A1-0E34C5A1398F}" type="pres">
      <dgm:prSet presAssocID="{62ABB98B-24CA-4F63-8F85-6B6DE45239D8}" presName="Name5" presStyleLbl="vennNode1" presStyleIdx="1" presStyleCnt="3">
        <dgm:presLayoutVars>
          <dgm:bulletEnabled val="1"/>
        </dgm:presLayoutVars>
      </dgm:prSet>
      <dgm:spPr/>
    </dgm:pt>
    <dgm:pt modelId="{C4603FD4-BC64-4F2C-8F85-832219179272}" type="pres">
      <dgm:prSet presAssocID="{4C60F2EC-58E6-4380-8D27-3F7D038EC10D}" presName="space" presStyleCnt="0"/>
      <dgm:spPr/>
    </dgm:pt>
    <dgm:pt modelId="{442347F3-F6F0-40A7-8A53-829F478F987F}" type="pres">
      <dgm:prSet presAssocID="{228D78C4-653D-4737-9690-77C8B4B2B463}" presName="Name5" presStyleLbl="vennNode1" presStyleIdx="2" presStyleCnt="3">
        <dgm:presLayoutVars>
          <dgm:bulletEnabled val="1"/>
        </dgm:presLayoutVars>
      </dgm:prSet>
      <dgm:spPr/>
    </dgm:pt>
  </dgm:ptLst>
  <dgm:cxnLst>
    <dgm:cxn modelId="{01CA6419-A70D-491D-934A-9CD3AD4B0407}" type="presOf" srcId="{5B890E04-A029-4BA8-B6F7-A195BDCE1AB2}" destId="{8BCB3439-F9DF-4FD9-B7DE-59DD41C21A63}" srcOrd="0" destOrd="0" presId="urn:microsoft.com/office/officeart/2005/8/layout/venn3"/>
    <dgm:cxn modelId="{D488E665-01C7-4726-B3A7-034D2295969B}" type="presOf" srcId="{62ABB98B-24CA-4F63-8F85-6B6DE45239D8}" destId="{AF0E0155-9641-4EEF-89A1-0E34C5A1398F}" srcOrd="0" destOrd="0" presId="urn:microsoft.com/office/officeart/2005/8/layout/venn3"/>
    <dgm:cxn modelId="{8F12A94E-CE26-41EF-AEFB-EEEA18D35D65}" srcId="{5B890E04-A029-4BA8-B6F7-A195BDCE1AB2}" destId="{85BDDBA1-6DAB-4947-9743-92F2F2F5670C}" srcOrd="0" destOrd="0" parTransId="{F0857DA7-72CC-4738-A1D6-F1C368B55C97}" sibTransId="{9F48253B-2987-4D31-A0E1-07C869C2E66B}"/>
    <dgm:cxn modelId="{F262D1C9-C07D-4804-BF17-553BFF39E9A9}" srcId="{5B890E04-A029-4BA8-B6F7-A195BDCE1AB2}" destId="{62ABB98B-24CA-4F63-8F85-6B6DE45239D8}" srcOrd="1" destOrd="0" parTransId="{4CB60203-DFAC-460E-A527-4840D5691E83}" sibTransId="{4C60F2EC-58E6-4380-8D27-3F7D038EC10D}"/>
    <dgm:cxn modelId="{CE3DC5D3-7CBF-4D71-9BA6-071D980D7F4D}" type="presOf" srcId="{85BDDBA1-6DAB-4947-9743-92F2F2F5670C}" destId="{67634BC5-6AB2-4C53-B4F5-AB3DDCD8935F}" srcOrd="0" destOrd="0" presId="urn:microsoft.com/office/officeart/2005/8/layout/venn3"/>
    <dgm:cxn modelId="{B9F706E7-EF97-4308-B532-F34175083C8F}" srcId="{5B890E04-A029-4BA8-B6F7-A195BDCE1AB2}" destId="{228D78C4-653D-4737-9690-77C8B4B2B463}" srcOrd="2" destOrd="0" parTransId="{5A6B96FD-F63C-4B58-B6F7-795EAC673B89}" sibTransId="{F040FCC7-8BB3-4DA1-8DCA-AFCA4BF828DF}"/>
    <dgm:cxn modelId="{C68F25FE-3C9F-4295-98E2-AA942C004963}" type="presOf" srcId="{228D78C4-653D-4737-9690-77C8B4B2B463}" destId="{442347F3-F6F0-40A7-8A53-829F478F987F}" srcOrd="0" destOrd="0" presId="urn:microsoft.com/office/officeart/2005/8/layout/venn3"/>
    <dgm:cxn modelId="{C309C1C5-AA6D-470B-8D1A-9070D6AEF1CB}" type="presParOf" srcId="{8BCB3439-F9DF-4FD9-B7DE-59DD41C21A63}" destId="{67634BC5-6AB2-4C53-B4F5-AB3DDCD8935F}" srcOrd="0" destOrd="0" presId="urn:microsoft.com/office/officeart/2005/8/layout/venn3"/>
    <dgm:cxn modelId="{7C0704A2-F976-40B5-8718-F43995067E23}" type="presParOf" srcId="{8BCB3439-F9DF-4FD9-B7DE-59DD41C21A63}" destId="{ECF441F4-192E-4DC7-A1AF-9065E6B5390D}" srcOrd="1" destOrd="0" presId="urn:microsoft.com/office/officeart/2005/8/layout/venn3"/>
    <dgm:cxn modelId="{731D63AA-B6C5-49A2-8785-E4C007ACA697}" type="presParOf" srcId="{8BCB3439-F9DF-4FD9-B7DE-59DD41C21A63}" destId="{AF0E0155-9641-4EEF-89A1-0E34C5A1398F}" srcOrd="2" destOrd="0" presId="urn:microsoft.com/office/officeart/2005/8/layout/venn3"/>
    <dgm:cxn modelId="{A820E776-3A95-4F36-91A5-2246AF4DD596}" type="presParOf" srcId="{8BCB3439-F9DF-4FD9-B7DE-59DD41C21A63}" destId="{C4603FD4-BC64-4F2C-8F85-832219179272}" srcOrd="3" destOrd="0" presId="urn:microsoft.com/office/officeart/2005/8/layout/venn3"/>
    <dgm:cxn modelId="{84D757DC-030B-499F-B491-061DF0AE78FE}" type="presParOf" srcId="{8BCB3439-F9DF-4FD9-B7DE-59DD41C21A63}" destId="{442347F3-F6F0-40A7-8A53-829F478F987F}" srcOrd="4"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34BC5-6AB2-4C53-B4F5-AB3DDCD8935F}">
      <dsp:nvSpPr>
        <dsp:cNvPr id="0" name=""/>
        <dsp:cNvSpPr/>
      </dsp:nvSpPr>
      <dsp:spPr>
        <a:xfrm>
          <a:off x="1085271" y="378"/>
          <a:ext cx="2228092" cy="2228092"/>
        </a:xfrm>
        <a:prstGeom prst="ellipse">
          <a:avLst/>
        </a:prstGeom>
        <a:solidFill>
          <a:srgbClr val="7DD2D3">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2619" tIns="17780" rIns="122619"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Public Infrastructure</a:t>
          </a:r>
        </a:p>
      </dsp:txBody>
      <dsp:txXfrm>
        <a:off x="1411568" y="326675"/>
        <a:ext cx="1575498" cy="1575498"/>
      </dsp:txXfrm>
    </dsp:sp>
    <dsp:sp modelId="{AF0E0155-9641-4EEF-89A1-0E34C5A1398F}">
      <dsp:nvSpPr>
        <dsp:cNvPr id="0" name=""/>
        <dsp:cNvSpPr/>
      </dsp:nvSpPr>
      <dsp:spPr>
        <a:xfrm>
          <a:off x="2867745" y="378"/>
          <a:ext cx="2228092" cy="2228092"/>
        </a:xfrm>
        <a:prstGeom prst="ellipse">
          <a:avLst/>
        </a:prstGeom>
        <a:solidFill>
          <a:srgbClr val="EE5340">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2619" tIns="17780" rIns="122619"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Outstanding Debt</a:t>
          </a:r>
          <a:endParaRPr lang="en-US" sz="1400" b="0" kern="1200" dirty="0">
            <a:solidFill>
              <a:schemeClr val="bg1"/>
            </a:solidFill>
          </a:endParaRPr>
        </a:p>
      </dsp:txBody>
      <dsp:txXfrm>
        <a:off x="3194042" y="326675"/>
        <a:ext cx="1575498" cy="1575498"/>
      </dsp:txXfrm>
    </dsp:sp>
    <dsp:sp modelId="{442347F3-F6F0-40A7-8A53-829F478F987F}">
      <dsp:nvSpPr>
        <dsp:cNvPr id="0" name=""/>
        <dsp:cNvSpPr/>
      </dsp:nvSpPr>
      <dsp:spPr>
        <a:xfrm>
          <a:off x="4650219" y="378"/>
          <a:ext cx="2228092" cy="2228092"/>
        </a:xfrm>
        <a:prstGeom prst="ellipse">
          <a:avLst/>
        </a:prstGeom>
        <a:solidFill>
          <a:srgbClr val="FBC55A">
            <a:alpha val="8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2619" tIns="17780" rIns="122619"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Unaudited Financials</a:t>
          </a:r>
        </a:p>
      </dsp:txBody>
      <dsp:txXfrm>
        <a:off x="4976516" y="326675"/>
        <a:ext cx="1575498" cy="157549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CF5982-3704-96A6-85A6-E6EAD53859D2}"/>
              </a:ext>
            </a:extLst>
          </p:cNvPr>
          <p:cNvSpPr>
            <a:spLocks noGrp="1"/>
          </p:cNvSpPr>
          <p:nvPr>
            <p:ph type="hdr" sz="quarter"/>
          </p:nvPr>
        </p:nvSpPr>
        <p:spPr>
          <a:xfrm>
            <a:off x="0" y="1"/>
            <a:ext cx="3037627" cy="466577"/>
          </a:xfrm>
          <a:prstGeom prst="rect">
            <a:avLst/>
          </a:prstGeom>
        </p:spPr>
        <p:txBody>
          <a:bodyPr vert="horz" lIns="92114" tIns="46057" rIns="92114" bIns="46057" rtlCol="0"/>
          <a:lstStyle>
            <a:lvl1pPr algn="l">
              <a:defRPr sz="1300"/>
            </a:lvl1pPr>
          </a:lstStyle>
          <a:p>
            <a:endParaRPr lang="en-US" dirty="0"/>
          </a:p>
        </p:txBody>
      </p:sp>
      <p:sp>
        <p:nvSpPr>
          <p:cNvPr id="3" name="Date Placeholder 2">
            <a:extLst>
              <a:ext uri="{FF2B5EF4-FFF2-40B4-BE49-F238E27FC236}">
                <a16:creationId xmlns:a16="http://schemas.microsoft.com/office/drawing/2014/main" id="{E913F952-31A1-4DF9-D79D-C1F78FD1F802}"/>
              </a:ext>
            </a:extLst>
          </p:cNvPr>
          <p:cNvSpPr>
            <a:spLocks noGrp="1"/>
          </p:cNvSpPr>
          <p:nvPr>
            <p:ph type="dt" sz="quarter" idx="1"/>
          </p:nvPr>
        </p:nvSpPr>
        <p:spPr>
          <a:xfrm>
            <a:off x="3971172" y="1"/>
            <a:ext cx="3037627" cy="466577"/>
          </a:xfrm>
          <a:prstGeom prst="rect">
            <a:avLst/>
          </a:prstGeom>
        </p:spPr>
        <p:txBody>
          <a:bodyPr vert="horz" lIns="92114" tIns="46057" rIns="92114" bIns="46057" rtlCol="0"/>
          <a:lstStyle>
            <a:lvl1pPr algn="r">
              <a:defRPr sz="1300"/>
            </a:lvl1pPr>
          </a:lstStyle>
          <a:p>
            <a:fld id="{FECEDB87-CFBD-4E68-A5C4-9898685B258A}" type="datetimeFigureOut">
              <a:rPr lang="en-US" smtClean="0"/>
              <a:t>5/27/2026</a:t>
            </a:fld>
            <a:endParaRPr lang="en-US" dirty="0"/>
          </a:p>
        </p:txBody>
      </p:sp>
      <p:sp>
        <p:nvSpPr>
          <p:cNvPr id="4" name="Footer Placeholder 3">
            <a:extLst>
              <a:ext uri="{FF2B5EF4-FFF2-40B4-BE49-F238E27FC236}">
                <a16:creationId xmlns:a16="http://schemas.microsoft.com/office/drawing/2014/main" id="{51B0DCC9-CABB-0A23-D07C-7A6589555811}"/>
              </a:ext>
            </a:extLst>
          </p:cNvPr>
          <p:cNvSpPr>
            <a:spLocks noGrp="1"/>
          </p:cNvSpPr>
          <p:nvPr>
            <p:ph type="ftr" sz="quarter" idx="2"/>
          </p:nvPr>
        </p:nvSpPr>
        <p:spPr>
          <a:xfrm>
            <a:off x="0" y="8829823"/>
            <a:ext cx="3037627" cy="466577"/>
          </a:xfrm>
          <a:prstGeom prst="rect">
            <a:avLst/>
          </a:prstGeom>
        </p:spPr>
        <p:txBody>
          <a:bodyPr vert="horz" lIns="92114" tIns="46057" rIns="92114" bIns="46057"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669720FE-F3D6-E2D2-DC94-150A9946C03C}"/>
              </a:ext>
            </a:extLst>
          </p:cNvPr>
          <p:cNvSpPr>
            <a:spLocks noGrp="1"/>
          </p:cNvSpPr>
          <p:nvPr>
            <p:ph type="sldNum" sz="quarter" idx="3"/>
          </p:nvPr>
        </p:nvSpPr>
        <p:spPr>
          <a:xfrm>
            <a:off x="3971172" y="8829823"/>
            <a:ext cx="3037627" cy="466577"/>
          </a:xfrm>
          <a:prstGeom prst="rect">
            <a:avLst/>
          </a:prstGeom>
        </p:spPr>
        <p:txBody>
          <a:bodyPr vert="horz" lIns="92114" tIns="46057" rIns="92114" bIns="46057" rtlCol="0" anchor="b"/>
          <a:lstStyle>
            <a:lvl1pPr algn="r">
              <a:defRPr sz="1300"/>
            </a:lvl1pPr>
          </a:lstStyle>
          <a:p>
            <a:fld id="{DA6E890D-7A63-427A-985B-F7F224ACD033}" type="slidenum">
              <a:rPr lang="en-US" smtClean="0"/>
              <a:t>‹#›</a:t>
            </a:fld>
            <a:endParaRPr lang="en-US" dirty="0"/>
          </a:p>
        </p:txBody>
      </p:sp>
    </p:spTree>
    <p:extLst>
      <p:ext uri="{BB962C8B-B14F-4D97-AF65-F5344CB8AC3E}">
        <p14:creationId xmlns:p14="http://schemas.microsoft.com/office/powerpoint/2010/main" val="166184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6577"/>
          </a:xfrm>
          <a:prstGeom prst="rect">
            <a:avLst/>
          </a:prstGeom>
        </p:spPr>
        <p:txBody>
          <a:bodyPr vert="horz" lIns="92114" tIns="46057" rIns="92114" bIns="46057" rtlCol="0"/>
          <a:lstStyle>
            <a:lvl1pPr algn="l">
              <a:defRPr sz="1300"/>
            </a:lvl1pPr>
          </a:lstStyle>
          <a:p>
            <a:endParaRPr lang="en-US" dirty="0"/>
          </a:p>
        </p:txBody>
      </p:sp>
      <p:sp>
        <p:nvSpPr>
          <p:cNvPr id="3" name="Date Placeholder 2"/>
          <p:cNvSpPr>
            <a:spLocks noGrp="1"/>
          </p:cNvSpPr>
          <p:nvPr>
            <p:ph type="dt" idx="1"/>
          </p:nvPr>
        </p:nvSpPr>
        <p:spPr>
          <a:xfrm>
            <a:off x="3971172" y="1"/>
            <a:ext cx="3037627" cy="466577"/>
          </a:xfrm>
          <a:prstGeom prst="rect">
            <a:avLst/>
          </a:prstGeom>
        </p:spPr>
        <p:txBody>
          <a:bodyPr vert="horz" lIns="92114" tIns="46057" rIns="92114" bIns="46057" rtlCol="0"/>
          <a:lstStyle>
            <a:lvl1pPr algn="r">
              <a:defRPr sz="1300"/>
            </a:lvl1pPr>
          </a:lstStyle>
          <a:p>
            <a:fld id="{D76D314A-5F6D-42B0-A57B-14527ADFBF85}" type="datetimeFigureOut">
              <a:rPr lang="en-US" smtClean="0"/>
              <a:t>5/27/2026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2114" tIns="46057" rIns="92114" bIns="46057" rtlCol="0" anchor="ctr"/>
          <a:lstStyle/>
          <a:p>
            <a:endParaRPr lang="en-US" dirty="0"/>
          </a:p>
        </p:txBody>
      </p:sp>
      <p:sp>
        <p:nvSpPr>
          <p:cNvPr id="5" name="Notes Placeholder 4"/>
          <p:cNvSpPr>
            <a:spLocks noGrp="1"/>
          </p:cNvSpPr>
          <p:nvPr>
            <p:ph type="body" sz="quarter" idx="3"/>
          </p:nvPr>
        </p:nvSpPr>
        <p:spPr>
          <a:xfrm>
            <a:off x="701361" y="4474034"/>
            <a:ext cx="5607680" cy="3660717"/>
          </a:xfrm>
          <a:prstGeom prst="rect">
            <a:avLst/>
          </a:prstGeom>
        </p:spPr>
        <p:txBody>
          <a:bodyPr vert="horz" lIns="92114" tIns="46057" rIns="92114" bIns="460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823"/>
            <a:ext cx="3037627" cy="466577"/>
          </a:xfrm>
          <a:prstGeom prst="rect">
            <a:avLst/>
          </a:prstGeom>
        </p:spPr>
        <p:txBody>
          <a:bodyPr vert="horz" lIns="92114" tIns="46057" rIns="92114" bIns="46057"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1172" y="8829823"/>
            <a:ext cx="3037627" cy="466577"/>
          </a:xfrm>
          <a:prstGeom prst="rect">
            <a:avLst/>
          </a:prstGeom>
        </p:spPr>
        <p:txBody>
          <a:bodyPr vert="horz" lIns="92114" tIns="46057" rIns="92114" bIns="46057" rtlCol="0" anchor="b"/>
          <a:lstStyle>
            <a:lvl1pPr algn="r">
              <a:defRPr sz="1300"/>
            </a:lvl1pPr>
          </a:lstStyle>
          <a:p>
            <a:fld id="{00AF076E-914D-4F66-8D96-A023467F4575}" type="slidenum">
              <a:rPr lang="en-US" smtClean="0"/>
              <a:t>‹#›</a:t>
            </a:fld>
            <a:endParaRPr lang="en-US" dirty="0"/>
          </a:p>
        </p:txBody>
      </p:sp>
    </p:spTree>
    <p:extLst>
      <p:ext uri="{BB962C8B-B14F-4D97-AF65-F5344CB8AC3E}">
        <p14:creationId xmlns:p14="http://schemas.microsoft.com/office/powerpoint/2010/main" val="36862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7958">
              <a:defRPr/>
            </a:pPr>
            <a:fld id="{4F5D4126-7F6D-4896-BB40-6A6D951FAA95}" type="slidenum">
              <a:rPr lang="en-US">
                <a:solidFill>
                  <a:prstClr val="black"/>
                </a:solidFill>
                <a:latin typeface="Calibri" panose="020F0502020204030204"/>
              </a:rPr>
              <a:pPr defTabSz="92795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0824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a:t>4</a:t>
            </a:fld>
            <a:endParaRPr lang="en-US" dirty="0"/>
          </a:p>
        </p:txBody>
      </p:sp>
    </p:spTree>
    <p:extLst>
      <p:ext uri="{BB962C8B-B14F-4D97-AF65-F5344CB8AC3E}">
        <p14:creationId xmlns:p14="http://schemas.microsoft.com/office/powerpoint/2010/main" val="11956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a:t>6</a:t>
            </a:fld>
            <a:endParaRPr lang="en-US" dirty="0"/>
          </a:p>
        </p:txBody>
      </p:sp>
    </p:spTree>
    <p:extLst>
      <p:ext uri="{BB962C8B-B14F-4D97-AF65-F5344CB8AC3E}">
        <p14:creationId xmlns:p14="http://schemas.microsoft.com/office/powerpoint/2010/main" val="78708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D4126-7F6D-4896-BB40-6A6D951FAA95}" type="slidenum">
              <a:rPr lang="en-US"/>
              <a:t>20</a:t>
            </a:fld>
            <a:endParaRPr lang="en-US" dirty="0"/>
          </a:p>
        </p:txBody>
      </p:sp>
    </p:spTree>
    <p:extLst>
      <p:ext uri="{BB962C8B-B14F-4D97-AF65-F5344CB8AC3E}">
        <p14:creationId xmlns:p14="http://schemas.microsoft.com/office/powerpoint/2010/main" val="2418479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CLAglobal.com/disclaimer"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13" Type="http://schemas.openxmlformats.org/officeDocument/2006/relationships/hyperlink" Target="CLAglobal.com/disclaimer" TargetMode="External"/><Relationship Id="rId3" Type="http://schemas.openxmlformats.org/officeDocument/2006/relationships/image" Target="../media/image8.emf"/><Relationship Id="rId7" Type="http://schemas.openxmlformats.org/officeDocument/2006/relationships/image" Target="../media/image10.emf"/><Relationship Id="rId12" Type="http://schemas.openxmlformats.org/officeDocument/2006/relationships/image" Target="../media/image13.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2.png"/><Relationship Id="rId5" Type="http://schemas.openxmlformats.org/officeDocument/2006/relationships/image" Target="../media/image9.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1.png"/><Relationship Id="rId1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CLAglobal.com/disclaime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81B00EAE-591E-BC07-27E2-F45746DDECD8}"/>
              </a:ext>
            </a:extLst>
          </p:cNvPr>
          <p:cNvSpPr/>
          <p:nvPr userDrawn="1"/>
        </p:nvSpPr>
        <p:spPr bwMode="auto">
          <a:xfrm flipH="1" flipV="1">
            <a:off x="4795284" y="-1"/>
            <a:ext cx="4348716" cy="1394459"/>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5" name="Picture 4">
            <a:extLst>
              <a:ext uri="{FF2B5EF4-FFF2-40B4-BE49-F238E27FC236}">
                <a16:creationId xmlns:a16="http://schemas.microsoft.com/office/drawing/2014/main" id="{09CF8B53-D467-02AF-9FAD-042FE0FEB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6" name="Rectangle 4">
            <a:extLst>
              <a:ext uri="{FF2B5EF4-FFF2-40B4-BE49-F238E27FC236}">
                <a16:creationId xmlns:a16="http://schemas.microsoft.com/office/drawing/2014/main" id="{B303F5B5-7B20-BEA9-0C8E-F1CF6E57A4DE}"/>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7" name="Title 1">
            <a:extLst>
              <a:ext uri="{FF2B5EF4-FFF2-40B4-BE49-F238E27FC236}">
                <a16:creationId xmlns:a16="http://schemas.microsoft.com/office/drawing/2014/main" id="{CB4B325A-3E40-A3A5-AEC6-AFE703D14FE9}"/>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8" name="Slide Number Placeholder 5">
            <a:extLst>
              <a:ext uri="{FF2B5EF4-FFF2-40B4-BE49-F238E27FC236}">
                <a16:creationId xmlns:a16="http://schemas.microsoft.com/office/drawing/2014/main" id="{4F380F61-19EB-30B2-0502-47A2DE0448C2}"/>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0" name="Rectangle 9">
            <a:extLst>
              <a:ext uri="{FF2B5EF4-FFF2-40B4-BE49-F238E27FC236}">
                <a16:creationId xmlns:a16="http://schemas.microsoft.com/office/drawing/2014/main" id="{5B4E3A29-6A27-6619-BCAF-7D9ECBD54E2D}"/>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2">
                    <a:lumMod val="75000"/>
                  </a:schemeClr>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2">
                    <a:lumMod val="75000"/>
                  </a:schemeClr>
                </a:solidFill>
                <a:latin typeface="Calibri" panose="020F0502020204030204" pitchFamily="34" charset="0"/>
                <a:ea typeface="+mn-ea"/>
                <a:cs typeface="Calibri" panose="020F0502020204030204" pitchFamily="34" charset="0"/>
              </a:rPr>
              <a:t>is an </a:t>
            </a:r>
            <a:r>
              <a:rPr lang="en-US" sz="700" b="0" i="0" dirty="0">
                <a:solidFill>
                  <a:schemeClr val="bg2">
                    <a:lumMod val="75000"/>
                  </a:schemeClr>
                </a:solidFill>
                <a:latin typeface="Calibri" panose="020F0502020204030204" pitchFamily="34" charset="0"/>
                <a:cs typeface="Calibri" panose="020F0502020204030204" pitchFamily="34" charset="0"/>
              </a:rPr>
              <a:t>independent network member of CLA Global. See </a:t>
            </a:r>
            <a:r>
              <a:rPr lang="en-US" sz="700" b="0" i="0" dirty="0">
                <a:solidFill>
                  <a:schemeClr val="bg2">
                    <a:lumMod val="75000"/>
                  </a:schemeClr>
                </a:solidFill>
                <a:latin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2">
                    <a:lumMod val="75000"/>
                  </a:schemeClr>
                </a:solidFill>
                <a:latin typeface="Calibri" panose="020F0502020204030204" pitchFamily="34" charset="0"/>
                <a:cs typeface="Calibri" panose="020F0502020204030204" pitchFamily="34" charset="0"/>
              </a:rPr>
              <a:t>. </a:t>
            </a:r>
            <a:br>
              <a:rPr lang="en-US" sz="700" b="0" i="0" dirty="0">
                <a:solidFill>
                  <a:schemeClr val="bg2">
                    <a:lumMod val="75000"/>
                  </a:schemeClr>
                </a:solidFill>
                <a:latin typeface="Calibri" panose="020F0502020204030204" pitchFamily="34" charset="0"/>
                <a:cs typeface="Calibri" panose="020F0502020204030204" pitchFamily="34" charset="0"/>
              </a:rPr>
            </a:br>
            <a:r>
              <a:rPr lang="en-US" sz="700" b="0" i="0" dirty="0">
                <a:solidFill>
                  <a:schemeClr val="bg2">
                    <a:lumMod val="75000"/>
                  </a:schemeClr>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19B11-09BF-7988-A320-DB499BBB20B9}"/>
              </a:ext>
            </a:extLst>
          </p:cNvPr>
          <p:cNvSpPr/>
          <p:nvPr userDrawn="1"/>
        </p:nvSpPr>
        <p:spPr bwMode="auto">
          <a:xfrm>
            <a:off x="1" y="0"/>
            <a:ext cx="9144000" cy="407707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DAF671D1-7297-8801-8AB2-427087A78F80}"/>
              </a:ext>
            </a:extLst>
          </p:cNvPr>
          <p:cNvSpPr/>
          <p:nvPr userDrawn="1"/>
        </p:nvSpPr>
        <p:spPr bwMode="auto">
          <a:xfrm>
            <a:off x="0" y="2771680"/>
            <a:ext cx="5478449" cy="1305390"/>
          </a:xfrm>
          <a:prstGeom prst="rtTriangle">
            <a:avLst/>
          </a:prstGeom>
          <a:solidFill>
            <a:schemeClr val="accent3">
              <a:lumMod val="20000"/>
              <a:lumOff val="8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5C06161C-EC8F-BA65-FAE2-847B643428B0}"/>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FFF9CC44-1C7F-715D-1F4F-C81477D2ADD6}"/>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8C13A64-6E5D-1463-B734-C28D5D98D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00B62FED-BD29-17E5-9D2B-E7360ECD80A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92F79A0-AA50-C346-5713-DE253A069675}"/>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9DCC0B8B-EBA0-D45D-F4C2-BB44C4969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685EC871-B307-0E73-DB55-D9C3F6321686}"/>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22098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42772"/>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838200"/>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6" name="Slide Number Placeholder 5">
            <a:extLst>
              <a:ext uri="{FF2B5EF4-FFF2-40B4-BE49-F238E27FC236}">
                <a16:creationId xmlns:a16="http://schemas.microsoft.com/office/drawing/2014/main" id="{A785448F-79A1-C1A9-67E2-FBC304449C1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1" y="1294208"/>
            <a:ext cx="4040188"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7" y="1294208"/>
            <a:ext cx="4041775"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8" name="Slide Number Placeholder 5">
            <a:extLst>
              <a:ext uri="{FF2B5EF4-FFF2-40B4-BE49-F238E27FC236}">
                <a16:creationId xmlns:a16="http://schemas.microsoft.com/office/drawing/2014/main" id="{166ED9E7-A111-CB56-8A61-2CC9CB1F80A3}"/>
              </a:ext>
            </a:extLst>
          </p:cNvPr>
          <p:cNvSpPr>
            <a:spLocks noGrp="1"/>
          </p:cNvSpPr>
          <p:nvPr>
            <p:ph type="sldNum" sz="quarter" idx="11"/>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4" name="Slide Number Placeholder 5">
            <a:extLst>
              <a:ext uri="{FF2B5EF4-FFF2-40B4-BE49-F238E27FC236}">
                <a16:creationId xmlns:a16="http://schemas.microsoft.com/office/drawing/2014/main" id="{9EE09486-7CA4-60D6-B2F4-59EF8FF9A10F}"/>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8A5D5A8B-70ED-DE23-4B87-C1C76EF77744}"/>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848701"/>
            <a:ext cx="3200399" cy="469900"/>
          </a:xfrm>
        </p:spPr>
        <p:txBody>
          <a:bodyPr anchor="ctr" anchorCtr="0"/>
          <a:lstStyle>
            <a:lvl1pPr algn="l">
              <a:defRPr sz="2400" b="0"/>
            </a:lvl1pPr>
          </a:lstStyle>
          <a:p>
            <a:r>
              <a:rPr lang="en-US" dirty="0"/>
              <a:t>Click to Edit Title</a:t>
            </a:r>
          </a:p>
        </p:txBody>
      </p:sp>
      <p:sp>
        <p:nvSpPr>
          <p:cNvPr id="3" name="Content Placeholder 2"/>
          <p:cNvSpPr>
            <a:spLocks noGrp="1"/>
          </p:cNvSpPr>
          <p:nvPr>
            <p:ph idx="1" hasCustomPrompt="1"/>
          </p:nvPr>
        </p:nvSpPr>
        <p:spPr>
          <a:xfrm>
            <a:off x="4114802" y="5737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dirty="0"/>
              <a:t>Click to add content</a:t>
            </a:r>
          </a:p>
        </p:txBody>
      </p:sp>
      <p:sp>
        <p:nvSpPr>
          <p:cNvPr id="4" name="Text Placeholder 3"/>
          <p:cNvSpPr>
            <a:spLocks noGrp="1"/>
          </p:cNvSpPr>
          <p:nvPr>
            <p:ph type="body" sz="half" idx="2" hasCustomPrompt="1"/>
          </p:nvPr>
        </p:nvSpPr>
        <p:spPr>
          <a:xfrm>
            <a:off x="457202" y="1385277"/>
            <a:ext cx="3200399" cy="2873373"/>
          </a:xfrm>
        </p:spPr>
        <p:txBody>
          <a:bodyPr/>
          <a:lstStyle>
            <a:lvl1pPr marL="342900" indent="-342900">
              <a:buFont typeface="Arial" panose="020B0604020202020204" pitchFamily="34" charset="0"/>
              <a:buChar char="•"/>
              <a:defRPr sz="2000"/>
            </a:lvl1pPr>
            <a:lvl2pPr marL="628650" indent="-171450">
              <a:buFont typeface="Arial" panose="020B0604020202020204" pitchFamily="34" charset="0"/>
              <a:buChar char="•"/>
              <a:defRPr sz="1600"/>
            </a:lvl2pPr>
            <a:lvl3pPr marL="1085850" indent="-171450">
              <a:buFont typeface="Arial" panose="020B0604020202020204" pitchFamily="34" charset="0"/>
              <a:buChar char="•"/>
              <a:defRPr sz="110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457199" y="4363541"/>
            <a:ext cx="2895600" cy="171450"/>
          </a:xfrm>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526157"/>
            <a:ext cx="3200400" cy="255868"/>
          </a:xfrm>
        </p:spPr>
        <p:txBody>
          <a:bodyPr anchor="b" anchorCtr="0"/>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8" name="Slide Number Placeholder 5">
            <a:extLst>
              <a:ext uri="{FF2B5EF4-FFF2-40B4-BE49-F238E27FC236}">
                <a16:creationId xmlns:a16="http://schemas.microsoft.com/office/drawing/2014/main" id="{9A944E0B-FA0A-467B-01E4-A399399DDA3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E42890-AADC-0BC0-6CA3-ED7C048B6D01}"/>
              </a:ext>
            </a:extLst>
          </p:cNvPr>
          <p:cNvSpPr/>
          <p:nvPr userDrawn="1"/>
        </p:nvSpPr>
        <p:spPr bwMode="auto">
          <a:xfrm>
            <a:off x="0" y="4072835"/>
            <a:ext cx="9144000" cy="1070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1"/>
              </a:solidFill>
              <a:effectLst/>
              <a:latin typeface="Arial" charset="0"/>
              <a:ea typeface="ヒラギノ角ゴ Pro W3" pitchFamily="1" charset="-128"/>
            </a:endParaRPr>
          </a:p>
        </p:txBody>
      </p:sp>
      <p:sp>
        <p:nvSpPr>
          <p:cNvPr id="3" name="Picture Placeholder 2"/>
          <p:cNvSpPr>
            <a:spLocks noGrp="1"/>
          </p:cNvSpPr>
          <p:nvPr>
            <p:ph type="pic" idx="1"/>
          </p:nvPr>
        </p:nvSpPr>
        <p:spPr>
          <a:xfrm>
            <a:off x="0" y="0"/>
            <a:ext cx="9144000" cy="4072265"/>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2" name="Picture 1" descr="Icon&#10;&#10;Description automatically generated">
            <a:extLst>
              <a:ext uri="{FF2B5EF4-FFF2-40B4-BE49-F238E27FC236}">
                <a16:creationId xmlns:a16="http://schemas.microsoft.com/office/drawing/2014/main" id="{C66EE458-694C-8237-BEB4-31D0B74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5" name="Text Placeholder 15">
            <a:extLst>
              <a:ext uri="{FF2B5EF4-FFF2-40B4-BE49-F238E27FC236}">
                <a16:creationId xmlns:a16="http://schemas.microsoft.com/office/drawing/2014/main" id="{1633C46E-35AE-BB8A-3881-B8EF679014C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538CE7F-C3BE-5B7D-9813-50FF880E0223}"/>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7" name="Picture 6" descr="Icon&#10;&#10;Description automatically generated">
            <a:extLst>
              <a:ext uri="{FF2B5EF4-FFF2-40B4-BE49-F238E27FC236}">
                <a16:creationId xmlns:a16="http://schemas.microsoft.com/office/drawing/2014/main" id="{2B25157E-9FAB-E077-37BE-854A3DCC7A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8" name="Rectangle 7">
            <a:extLst>
              <a:ext uri="{FF2B5EF4-FFF2-40B4-BE49-F238E27FC236}">
                <a16:creationId xmlns:a16="http://schemas.microsoft.com/office/drawing/2014/main" id="{B3A052A8-5317-10FA-29A0-75EA1657CE9D}"/>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A Promis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7557F-2FE6-AC33-761D-CA73283883D0}"/>
              </a:ext>
            </a:extLst>
          </p:cNvPr>
          <p:cNvSpPr/>
          <p:nvPr userDrawn="1"/>
        </p:nvSpPr>
        <p:spPr bwMode="auto">
          <a:xfrm>
            <a:off x="1" y="0"/>
            <a:ext cx="9144000" cy="4077070"/>
          </a:xfrm>
          <a:prstGeom prst="rect">
            <a:avLst/>
          </a:prstGeom>
          <a:solidFill>
            <a:srgbClr val="F7F7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ight Triangle 2">
            <a:extLst>
              <a:ext uri="{FF2B5EF4-FFF2-40B4-BE49-F238E27FC236}">
                <a16:creationId xmlns:a16="http://schemas.microsoft.com/office/drawing/2014/main" id="{057DEEDB-F766-E787-856C-92DBA8D1C46D}"/>
              </a:ext>
            </a:extLst>
          </p:cNvPr>
          <p:cNvSpPr/>
          <p:nvPr userDrawn="1"/>
        </p:nvSpPr>
        <p:spPr bwMode="auto">
          <a:xfrm>
            <a:off x="0" y="2771680"/>
            <a:ext cx="5478449" cy="1305390"/>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Rectangle 3">
            <a:extLst>
              <a:ext uri="{FF2B5EF4-FFF2-40B4-BE49-F238E27FC236}">
                <a16:creationId xmlns:a16="http://schemas.microsoft.com/office/drawing/2014/main" id="{70003AE5-3F59-8926-AC61-5DADB87BEF7C}"/>
              </a:ext>
            </a:extLst>
          </p:cNvPr>
          <p:cNvSpPr>
            <a:spLocks noGrp="1" noChangeArrowheads="1"/>
          </p:cNvSpPr>
          <p:nvPr>
            <p:ph type="ctrTitle" hasCustomPrompt="1"/>
          </p:nvPr>
        </p:nvSpPr>
        <p:spPr>
          <a:xfrm>
            <a:off x="772338" y="325761"/>
            <a:ext cx="7599324" cy="663076"/>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Content Placeholder 17">
            <a:extLst>
              <a:ext uri="{FF2B5EF4-FFF2-40B4-BE49-F238E27FC236}">
                <a16:creationId xmlns:a16="http://schemas.microsoft.com/office/drawing/2014/main" id="{B959EB38-EAF1-93FD-C7C0-380A3299ECB5}"/>
              </a:ext>
            </a:extLst>
          </p:cNvPr>
          <p:cNvSpPr>
            <a:spLocks noGrp="1"/>
          </p:cNvSpPr>
          <p:nvPr>
            <p:ph sz="quarter" idx="11" hasCustomPrompt="1"/>
          </p:nvPr>
        </p:nvSpPr>
        <p:spPr>
          <a:xfrm>
            <a:off x="772337" y="1066430"/>
            <a:ext cx="7599323" cy="2628116"/>
          </a:xfrm>
        </p:spPr>
        <p:txBody>
          <a:bodyPr/>
          <a:lstStyle>
            <a:lvl1pPr marL="0" indent="0" algn="ctr">
              <a:buNone/>
              <a:defRPr/>
            </a:lvl1pPr>
          </a:lstStyle>
          <a:p>
            <a:pPr lvl="0"/>
            <a:r>
              <a:rPr lang="en-US" dirty="0"/>
              <a:t>Click to add content</a:t>
            </a:r>
          </a:p>
        </p:txBody>
      </p:sp>
      <p:pic>
        <p:nvPicPr>
          <p:cNvPr id="4" name="Picture 3" descr="Icon&#10;&#10;Description automatically generated">
            <a:extLst>
              <a:ext uri="{FF2B5EF4-FFF2-40B4-BE49-F238E27FC236}">
                <a16:creationId xmlns:a16="http://schemas.microsoft.com/office/drawing/2014/main" id="{425B2BF2-8AAD-F84B-A55B-25F283F58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12" name="Text Placeholder 15">
            <a:extLst>
              <a:ext uri="{FF2B5EF4-FFF2-40B4-BE49-F238E27FC236}">
                <a16:creationId xmlns:a16="http://schemas.microsoft.com/office/drawing/2014/main" id="{7EC0DF60-086F-4FB0-64BF-1D114AC26BE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C9094FFC-CEA7-E696-F0DF-10C966EDB559}"/>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4" name="Picture 13" descr="Icon&#10;&#10;Description automatically generated">
            <a:extLst>
              <a:ext uri="{FF2B5EF4-FFF2-40B4-BE49-F238E27FC236}">
                <a16:creationId xmlns:a16="http://schemas.microsoft.com/office/drawing/2014/main" id="{CEBE77CA-C9BE-D0D7-BA0C-502A341E1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5" name="Rectangle 14">
            <a:extLst>
              <a:ext uri="{FF2B5EF4-FFF2-40B4-BE49-F238E27FC236}">
                <a16:creationId xmlns:a16="http://schemas.microsoft.com/office/drawing/2014/main" id="{093B3263-8B6F-82F9-C80F-DE2CD9218DB8}"/>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51190136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413BD5C-C95E-4E77-8047-3BD0E62CEF60}"/>
              </a:ext>
            </a:extLst>
          </p:cNvPr>
          <p:cNvSpPr txBox="1"/>
          <p:nvPr/>
        </p:nvSpPr>
        <p:spPr>
          <a:xfrm>
            <a:off x="1350532" y="3415307"/>
            <a:ext cx="2025704" cy="369332"/>
          </a:xfrm>
          <a:prstGeom prst="rect">
            <a:avLst/>
          </a:prstGeom>
          <a:noFill/>
        </p:spPr>
        <p:txBody>
          <a:bodyPr wrap="square" rtlCol="0">
            <a:spAutoFit/>
          </a:bodyPr>
          <a:lstStyle/>
          <a:p>
            <a:pPr algn="l"/>
            <a:r>
              <a:rPr lang="en-US" sz="1800" b="0" dirty="0">
                <a:solidFill>
                  <a:schemeClr val="bg1"/>
                </a:solidFill>
              </a:rPr>
              <a:t>CLAconnect.com</a:t>
            </a:r>
          </a:p>
        </p:txBody>
      </p:sp>
      <p:pic>
        <p:nvPicPr>
          <p:cNvPr id="22" name="Picture 21">
            <a:hlinkClick r:id="rId2"/>
            <a:extLst>
              <a:ext uri="{FF2B5EF4-FFF2-40B4-BE49-F238E27FC236}">
                <a16:creationId xmlns:a16="http://schemas.microsoft.com/office/drawing/2014/main" id="{5260E43D-7C6D-46A8-976B-EEBA496DE448}"/>
              </a:ext>
            </a:extLst>
          </p:cNvPr>
          <p:cNvPicPr>
            <a:picLocks noChangeAspect="1"/>
          </p:cNvPicPr>
          <p:nvPr/>
        </p:nvPicPr>
        <p:blipFill>
          <a:blip r:embed="rId3" cstate="print">
            <a:alphaModFix amt="80000"/>
            <a:extLst>
              <a:ext uri="{28A0092B-C50C-407E-A947-70E740481C1C}">
                <a14:useLocalDpi xmlns:a14="http://schemas.microsoft.com/office/drawing/2010/main"/>
              </a:ext>
            </a:extLst>
          </a:blip>
          <a:stretch>
            <a:fillRect/>
          </a:stretch>
        </p:blipFill>
        <p:spPr>
          <a:xfrm>
            <a:off x="2259160" y="3876797"/>
            <a:ext cx="229981" cy="229981"/>
          </a:xfrm>
          <a:prstGeom prst="rect">
            <a:avLst/>
          </a:prstGeom>
        </p:spPr>
      </p:pic>
      <p:pic>
        <p:nvPicPr>
          <p:cNvPr id="23" name="Picture 22">
            <a:hlinkClick r:id="rId4"/>
            <a:extLst>
              <a:ext uri="{FF2B5EF4-FFF2-40B4-BE49-F238E27FC236}">
                <a16:creationId xmlns:a16="http://schemas.microsoft.com/office/drawing/2014/main" id="{ADE720D9-B778-475B-97D6-F2526B90F17A}"/>
              </a:ext>
            </a:extLst>
          </p:cNvPr>
          <p:cNvPicPr>
            <a:picLocks noChangeAspect="1"/>
          </p:cNvPicPr>
          <p:nvPr/>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24" name="Picture 23">
            <a:hlinkClick r:id="rId6"/>
            <a:extLst>
              <a:ext uri="{FF2B5EF4-FFF2-40B4-BE49-F238E27FC236}">
                <a16:creationId xmlns:a16="http://schemas.microsoft.com/office/drawing/2014/main" id="{DED96B5A-AEDD-460B-B22F-74A95671E842}"/>
              </a:ext>
            </a:extLst>
          </p:cNvPr>
          <p:cNvPicPr>
            <a:picLocks noChangeAspect="1"/>
          </p:cNvPicPr>
          <p:nvPr/>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25" name="Picture 24">
            <a:hlinkClick r:id="rId8"/>
            <a:extLst>
              <a:ext uri="{FF2B5EF4-FFF2-40B4-BE49-F238E27FC236}">
                <a16:creationId xmlns:a16="http://schemas.microsoft.com/office/drawing/2014/main" id="{5565F02C-D834-4BEE-962B-FA495659FD5B}"/>
              </a:ext>
            </a:extLst>
          </p:cNvPr>
          <p:cNvPicPr>
            <a:picLocks noChangeAspect="1"/>
          </p:cNvPicPr>
          <p:nvPr/>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26" name="Picture 25">
            <a:hlinkClick r:id="rId10"/>
            <a:extLst>
              <a:ext uri="{FF2B5EF4-FFF2-40B4-BE49-F238E27FC236}">
                <a16:creationId xmlns:a16="http://schemas.microsoft.com/office/drawing/2014/main" id="{50B798DB-1C2E-4160-BA72-C4628406A873}"/>
              </a:ext>
            </a:extLst>
          </p:cNvPr>
          <p:cNvPicPr>
            <a:picLocks noChangeAspect="1"/>
          </p:cNvPicPr>
          <p:nvPr/>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18" name="Content Placeholder 3"/>
          <p:cNvSpPr>
            <a:spLocks noGrp="1"/>
          </p:cNvSpPr>
          <p:nvPr>
            <p:ph sz="half" idx="2" hasCustomPrompt="1"/>
          </p:nvPr>
        </p:nvSpPr>
        <p:spPr>
          <a:xfrm>
            <a:off x="1350532" y="326018"/>
            <a:ext cx="4210049" cy="2590800"/>
          </a:xfrm>
          <a:noFill/>
        </p:spPr>
        <p:txBody>
          <a:bodyPr anchor="ctr" anchorCtr="0"/>
          <a:lstStyle>
            <a:lvl1pPr marL="0" indent="3175">
              <a:spcBef>
                <a:spcPts val="0"/>
              </a:spcBef>
              <a:buNone/>
              <a:defRPr sz="2400" b="0" i="1">
                <a:solidFill>
                  <a:schemeClr val="bg1"/>
                </a:solidFill>
                <a:latin typeface="Georgia" panose="02040502050405020303" pitchFamily="18" charset="0"/>
              </a:defRPr>
            </a:lvl1pPr>
            <a:lvl2pPr marL="0" indent="3175">
              <a:spcBef>
                <a:spcPts val="0"/>
              </a:spcBef>
              <a:buNone/>
              <a:defRPr sz="1800" b="0">
                <a:solidFill>
                  <a:schemeClr val="bg1"/>
                </a:solidFill>
              </a:defRPr>
            </a:lvl2pPr>
            <a:lvl3pPr marL="0" indent="3175">
              <a:spcBef>
                <a:spcPts val="0"/>
              </a:spcBef>
              <a:buNone/>
              <a:defRPr sz="1600" b="0">
                <a:solidFill>
                  <a:schemeClr val="bg1"/>
                </a:solidFill>
              </a:defRPr>
            </a:lvl3pPr>
            <a:lvl4pPr marL="3175" indent="-3175">
              <a:spcBef>
                <a:spcPts val="0"/>
              </a:spcBef>
              <a:buNone/>
              <a:defRPr sz="1400" b="0">
                <a:solidFill>
                  <a:schemeClr val="bg1"/>
                </a:solidFill>
              </a:defRPr>
            </a:lvl4pPr>
            <a:lvl5pPr marL="0" indent="3175">
              <a:spcBef>
                <a:spcPts val="0"/>
              </a:spcBef>
              <a:buNone/>
              <a:defRPr sz="1400" b="0">
                <a:solidFill>
                  <a:schemeClr val="bg1"/>
                </a:solidFill>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6F5E5BBF-B944-4DAB-A437-A06804C4B2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440" y="3415307"/>
            <a:ext cx="694944" cy="694944"/>
          </a:xfrm>
          <a:prstGeom prst="rect">
            <a:avLst/>
          </a:prstGeom>
        </p:spPr>
      </p:pic>
      <p:sp>
        <p:nvSpPr>
          <p:cNvPr id="13" name="TextBox 12">
            <a:extLst>
              <a:ext uri="{FF2B5EF4-FFF2-40B4-BE49-F238E27FC236}">
                <a16:creationId xmlns:a16="http://schemas.microsoft.com/office/drawing/2014/main" id="{295DD8B1-608A-4A28-9870-155B6669A98C}"/>
              </a:ext>
            </a:extLst>
          </p:cNvPr>
          <p:cNvSpPr txBox="1"/>
          <p:nvPr/>
        </p:nvSpPr>
        <p:spPr>
          <a:xfrm>
            <a:off x="1321036" y="4285449"/>
            <a:ext cx="6497652" cy="276999"/>
          </a:xfrm>
          <a:prstGeom prst="rect">
            <a:avLst/>
          </a:prstGeom>
          <a:noFill/>
        </p:spPr>
        <p:txBody>
          <a:bodyPr wrap="square" rtlCol="0">
            <a:spAutoFit/>
          </a:bodyPr>
          <a:lstStyle/>
          <a:p>
            <a:pPr algn="l"/>
            <a:r>
              <a:rPr lang="en-US" sz="1200" spc="50" baseline="0" dirty="0">
                <a:solidFill>
                  <a:schemeClr val="bg1"/>
                </a:solidFill>
              </a:rPr>
              <a:t>CPAs  |  CONSULTANTS  |  WEALTH ADVISORS</a:t>
            </a:r>
          </a:p>
        </p:txBody>
      </p:sp>
      <p:sp>
        <p:nvSpPr>
          <p:cNvPr id="14" name="Rectangle 13">
            <a:extLst>
              <a:ext uri="{FF2B5EF4-FFF2-40B4-BE49-F238E27FC236}">
                <a16:creationId xmlns:a16="http://schemas.microsoft.com/office/drawing/2014/main" id="{6B473FB1-4CB4-448D-B70B-E88D902883D4}"/>
              </a:ext>
            </a:extLst>
          </p:cNvPr>
          <p:cNvSpPr/>
          <p:nvPr/>
        </p:nvSpPr>
        <p:spPr>
          <a:xfrm>
            <a:off x="1321035" y="4509592"/>
            <a:ext cx="68077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800" b="0" i="0" kern="1200" dirty="0">
                <a:solidFill>
                  <a:schemeClr val="bg1"/>
                </a:solidFill>
                <a:latin typeface="Calibri" panose="020F0502020204030204" pitchFamily="34" charset="0"/>
                <a:ea typeface="+mn-ea"/>
                <a:cs typeface="Calibri" panose="020F0502020204030204" pitchFamily="34" charset="0"/>
              </a:rPr>
              <a:t>is an </a:t>
            </a:r>
            <a:r>
              <a:rPr lang="en-US" sz="800" b="0" i="0" dirty="0">
                <a:solidFill>
                  <a:schemeClr val="bg1"/>
                </a:solidFill>
                <a:latin typeface="Calibri" panose="020F0502020204030204" pitchFamily="34" charset="0"/>
                <a:cs typeface="Calibri" panose="020F0502020204030204" pitchFamily="34" charset="0"/>
              </a:rPr>
              <a:t>independent network member of CLA Global. See </a:t>
            </a:r>
            <a:r>
              <a:rPr lang="en-US" sz="800" b="0" i="0" dirty="0">
                <a:solidFill>
                  <a:schemeClr val="bg1"/>
                </a:solidFill>
                <a:latin typeface="Calibri" panose="020F0502020204030204" pitchFamily="34" charset="0"/>
                <a:cs typeface="Calibri" panose="020F0502020204030204" pitchFamily="34" charset="0"/>
                <a:hlinkClick r:id="rId13" action="ppaction://hlinkfile">
                  <a:extLst>
                    <a:ext uri="{A12FA001-AC4F-418D-AE19-62706E023703}">
                      <ahyp:hlinkClr xmlns:ahyp="http://schemas.microsoft.com/office/drawing/2018/hyperlinkcolor" val="tx"/>
                    </a:ext>
                  </a:extLst>
                </a:hlinkClick>
              </a:rPr>
              <a:t>CLAglobal.com/disclaimer</a:t>
            </a:r>
            <a:r>
              <a:rPr lang="en-US" sz="800" b="0" i="0" dirty="0">
                <a:solidFill>
                  <a:schemeClr val="bg1"/>
                </a:solidFill>
                <a:latin typeface="Calibri" panose="020F0502020204030204" pitchFamily="34" charset="0"/>
                <a:cs typeface="Calibri" panose="020F0502020204030204" pitchFamily="34" charset="0"/>
              </a:rPr>
              <a:t>. </a:t>
            </a:r>
            <a:br>
              <a:rPr lang="en-US" sz="800" b="0" i="0" dirty="0">
                <a:solidFill>
                  <a:schemeClr val="bg1"/>
                </a:solidFill>
                <a:latin typeface="Calibri" panose="020F0502020204030204" pitchFamily="34" charset="0"/>
                <a:cs typeface="Calibri" panose="020F0502020204030204" pitchFamily="34" charset="0"/>
              </a:rPr>
            </a:br>
            <a:r>
              <a:rPr lang="en-US" sz="8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pic>
        <p:nvPicPr>
          <p:cNvPr id="2" name="Picture 1">
            <a:extLst>
              <a:ext uri="{FF2B5EF4-FFF2-40B4-BE49-F238E27FC236}">
                <a16:creationId xmlns:a16="http://schemas.microsoft.com/office/drawing/2014/main" id="{06715630-EFE2-7585-B06D-D17E68539F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3998" y="3437167"/>
            <a:ext cx="697827" cy="694944"/>
          </a:xfrm>
          <a:prstGeom prst="rect">
            <a:avLst/>
          </a:prstGeom>
        </p:spPr>
      </p:pic>
      <p:sp>
        <p:nvSpPr>
          <p:cNvPr id="4" name="Slide Number Placeholder 5">
            <a:extLst>
              <a:ext uri="{FF2B5EF4-FFF2-40B4-BE49-F238E27FC236}">
                <a16:creationId xmlns:a16="http://schemas.microsoft.com/office/drawing/2014/main" id="{F98635D6-ECD1-6C8C-F52B-300D368D46B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p:nvPicPr>
        <p:blipFill>
          <a:blip r:embed="rId2">
            <a:extLst>
              <a:ext uri="{28A0092B-C50C-407E-A947-70E740481C1C}">
                <a14:useLocalDpi xmlns:a14="http://schemas.microsoft.com/office/drawing/2010/main" val="0"/>
              </a:ext>
            </a:extLst>
          </a:blip>
          <a:srcRect t="9013" b="9013"/>
          <a:stretch/>
        </p:blipFill>
        <p:spPr>
          <a:xfrm>
            <a:off x="0" y="0"/>
            <a:ext cx="9144000" cy="4203290"/>
          </a:xfrm>
          <a:prstGeom prst="rect">
            <a:avLst/>
          </a:prstGeom>
        </p:spPr>
      </p:pic>
      <p:pic>
        <p:nvPicPr>
          <p:cNvPr id="24" name="Picture 23">
            <a:extLst>
              <a:ext uri="{FF2B5EF4-FFF2-40B4-BE49-F238E27FC236}">
                <a16:creationId xmlns:a16="http://schemas.microsoft.com/office/drawing/2014/main" id="{D48EE3AD-BB26-46C1-A0B3-79A76397E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14" y="4445378"/>
            <a:ext cx="561467" cy="559146"/>
          </a:xfrm>
          <a:prstGeom prst="rect">
            <a:avLst/>
          </a:prstGeom>
        </p:spPr>
      </p:pic>
      <p:sp>
        <p:nvSpPr>
          <p:cNvPr id="2" name="Rectangle 1">
            <a:extLst>
              <a:ext uri="{FF2B5EF4-FFF2-40B4-BE49-F238E27FC236}">
                <a16:creationId xmlns:a16="http://schemas.microsoft.com/office/drawing/2014/main" id="{91ABBA9C-B6F3-C868-9E62-C719F2339381}"/>
              </a:ext>
            </a:extLst>
          </p:cNvPr>
          <p:cNvSpPr/>
          <p:nvPr userDrawn="1"/>
        </p:nvSpPr>
        <p:spPr bwMode="auto">
          <a:xfrm>
            <a:off x="0" y="0"/>
            <a:ext cx="9142644" cy="420329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ectangle 4">
            <a:extLst>
              <a:ext uri="{FF2B5EF4-FFF2-40B4-BE49-F238E27FC236}">
                <a16:creationId xmlns:a16="http://schemas.microsoft.com/office/drawing/2014/main" id="{2DF0BD17-98A6-C185-B0A9-3DDA744C2729}"/>
              </a:ext>
            </a:extLst>
          </p:cNvPr>
          <p:cNvSpPr>
            <a:spLocks noGrp="1" noChangeArrowheads="1"/>
          </p:cNvSpPr>
          <p:nvPr>
            <p:ph type="subTitle" idx="1" hasCustomPrompt="1"/>
          </p:nvPr>
        </p:nvSpPr>
        <p:spPr>
          <a:xfrm>
            <a:off x="620219" y="2571750"/>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5" name="Title 1">
            <a:extLst>
              <a:ext uri="{FF2B5EF4-FFF2-40B4-BE49-F238E27FC236}">
                <a16:creationId xmlns:a16="http://schemas.microsoft.com/office/drawing/2014/main" id="{447ED337-202C-2C92-EB17-73C3BDBA5CD8}"/>
              </a:ext>
            </a:extLst>
          </p:cNvPr>
          <p:cNvSpPr>
            <a:spLocks noGrp="1"/>
          </p:cNvSpPr>
          <p:nvPr>
            <p:ph type="title" hasCustomPrompt="1"/>
          </p:nvPr>
        </p:nvSpPr>
        <p:spPr>
          <a:xfrm>
            <a:off x="620220" y="1065884"/>
            <a:ext cx="7903561" cy="1394460"/>
          </a:xfrm>
          <a:noFill/>
        </p:spPr>
        <p:txBody>
          <a:bodyPr anchor="b"/>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6" name="TextBox 5">
            <a:extLst>
              <a:ext uri="{FF2B5EF4-FFF2-40B4-BE49-F238E27FC236}">
                <a16:creationId xmlns:a16="http://schemas.microsoft.com/office/drawing/2014/main" id="{4345A6C7-4369-2814-996F-C18233FD0225}"/>
              </a:ext>
            </a:extLst>
          </p:cNvPr>
          <p:cNvSpPr txBox="1"/>
          <p:nvPr userDrawn="1"/>
        </p:nvSpPr>
        <p:spPr>
          <a:xfrm>
            <a:off x="1097395" y="4635403"/>
            <a:ext cx="1384300" cy="200055"/>
          </a:xfrm>
          <a:prstGeom prst="rect">
            <a:avLst/>
          </a:prstGeom>
          <a:noFill/>
        </p:spPr>
        <p:txBody>
          <a:bodyPr wrap="square" anchor="ctr" anchorCtr="0">
            <a:spAutoFit/>
          </a:bodyPr>
          <a:lstStyle/>
          <a:p>
            <a:pPr algn="l"/>
            <a:r>
              <a:rPr lang="en-US" sz="700" dirty="0">
                <a:solidFill>
                  <a:schemeClr val="accent1"/>
                </a:solidFill>
              </a:rPr>
              <a:t>©2023 CliftonLarsonAllen LLP</a:t>
            </a:r>
          </a:p>
        </p:txBody>
      </p:sp>
    </p:spTree>
    <p:extLst>
      <p:ext uri="{BB962C8B-B14F-4D97-AF65-F5344CB8AC3E}">
        <p14:creationId xmlns:p14="http://schemas.microsoft.com/office/powerpoint/2010/main" val="30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sz="3200"/>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Sponsored Events 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D2850-7462-473A-A983-FE825D006B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20" y="441191"/>
            <a:ext cx="561466" cy="559146"/>
          </a:xfrm>
          <a:prstGeom prst="rect">
            <a:avLst/>
          </a:prstGeom>
        </p:spPr>
      </p:pic>
      <p:sp>
        <p:nvSpPr>
          <p:cNvPr id="18" name="Slide Number Placeholder 5"/>
          <p:cNvSpPr>
            <a:spLocks noGrp="1"/>
          </p:cNvSpPr>
          <p:nvPr>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p:ph type="subTitle" idx="1" hasCustomPrompt="1"/>
          </p:nvPr>
        </p:nvSpPr>
        <p:spPr>
          <a:xfrm>
            <a:off x="438380" y="2939786"/>
            <a:ext cx="3958129" cy="718139"/>
          </a:xfrm>
          <a:noFill/>
        </p:spPr>
        <p:txBody>
          <a:bodyPr/>
          <a:lstStyle>
            <a:lvl1pPr marL="0" indent="0" algn="l">
              <a:buFontTx/>
              <a:buNone/>
              <a:defRPr sz="1400" b="0">
                <a:solidFill>
                  <a:schemeClr val="accent1"/>
                </a:solidFill>
              </a:defRPr>
            </a:lvl1pPr>
          </a:lstStyle>
          <a:p>
            <a:r>
              <a:rPr lang="en-US" dirty="0"/>
              <a:t>Click to edit subtitle</a:t>
            </a:r>
          </a:p>
        </p:txBody>
      </p:sp>
      <p:sp>
        <p:nvSpPr>
          <p:cNvPr id="15" name="Rectangle 3"/>
          <p:cNvSpPr>
            <a:spLocks noGrp="1" noChangeArrowheads="1"/>
          </p:cNvSpPr>
          <p:nvPr>
            <p:ph type="ctrTitle" hasCustomPrompt="1"/>
          </p:nvPr>
        </p:nvSpPr>
        <p:spPr>
          <a:xfrm>
            <a:off x="438381" y="1715846"/>
            <a:ext cx="3958128" cy="1167503"/>
          </a:xfrm>
          <a:noFill/>
        </p:spPr>
        <p:txBody>
          <a:bodyPr anchor="b" anchorCtr="0"/>
          <a:lstStyle>
            <a:lvl1pPr algn="l">
              <a:defRPr sz="2800">
                <a:solidFill>
                  <a:schemeClr val="accent1"/>
                </a:solidFill>
              </a:defRPr>
            </a:lvl1pPr>
          </a:lstStyle>
          <a:p>
            <a:r>
              <a:rPr lang="en-US" dirty="0"/>
              <a:t>Section Header Layout for Co-Sponsored Events </a:t>
            </a:r>
          </a:p>
        </p:txBody>
      </p:sp>
      <p:sp>
        <p:nvSpPr>
          <p:cNvPr id="25" name="TextBox 24">
            <a:extLst>
              <a:ext uri="{FF2B5EF4-FFF2-40B4-BE49-F238E27FC236}">
                <a16:creationId xmlns:a16="http://schemas.microsoft.com/office/drawing/2014/main" id="{19F03521-D284-4383-B3BB-F003F95FDCE0}"/>
              </a:ext>
            </a:extLst>
          </p:cNvPr>
          <p:cNvSpPr txBox="1"/>
          <p:nvPr/>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
        <p:nvSpPr>
          <p:cNvPr id="3" name="Slide Number Placeholder 5">
            <a:extLst>
              <a:ext uri="{FF2B5EF4-FFF2-40B4-BE49-F238E27FC236}">
                <a16:creationId xmlns:a16="http://schemas.microsoft.com/office/drawing/2014/main" id="{194A79A8-ED35-4FA2-DF89-F7734DE2E85D}"/>
              </a:ext>
            </a:extLst>
          </p:cNvPr>
          <p:cNvSpPr txBox="1">
            <a:spLocks/>
          </p:cNvSpPr>
          <p:nvPr userDrawn="1"/>
        </p:nvSpPr>
        <p:spPr>
          <a:xfrm>
            <a:off x="8686800" y="4772025"/>
            <a:ext cx="395782" cy="342900"/>
          </a:xfrm>
          <a:prstGeom prst="rect">
            <a:avLst/>
          </a:prstGeom>
        </p:spPr>
        <p:txBody>
          <a:bodyPr anchor="ctr" anchorCtr="0"/>
          <a:lstStyle>
            <a:defPPr>
              <a:defRPr lang="en-US"/>
            </a:defPPr>
            <a:lvl1pPr marL="0" algn="r" defTabSz="914400" rtl="0" eaLnBrk="1" latinLnBrk="0" hangingPunct="1">
              <a:defRPr sz="8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pic>
        <p:nvPicPr>
          <p:cNvPr id="4" name="Picture 3">
            <a:extLst>
              <a:ext uri="{FF2B5EF4-FFF2-40B4-BE49-F238E27FC236}">
                <a16:creationId xmlns:a16="http://schemas.microsoft.com/office/drawing/2014/main" id="{3CA4EF7C-703D-B50B-8E58-7C053EAD5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
        <p:nvSpPr>
          <p:cNvPr id="2" name="Rectangle 1">
            <a:extLst>
              <a:ext uri="{FF2B5EF4-FFF2-40B4-BE49-F238E27FC236}">
                <a16:creationId xmlns:a16="http://schemas.microsoft.com/office/drawing/2014/main" id="{FE4D29CC-865B-458C-07F8-97EA89A1730B}"/>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©2023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541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0002F-7C2F-DA97-5004-D9700D657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9" t="44269" r="28796"/>
          <a:stretch/>
        </p:blipFill>
        <p:spPr>
          <a:xfrm>
            <a:off x="5656521" y="0"/>
            <a:ext cx="3486123" cy="5143500"/>
          </a:xfrm>
          <a:prstGeom prst="rect">
            <a:avLst/>
          </a:prstGeom>
        </p:spPr>
      </p:pic>
      <p:sp>
        <p:nvSpPr>
          <p:cNvPr id="10" name="Rectangle 4"/>
          <p:cNvSpPr>
            <a:spLocks noGrp="1" noChangeArrowheads="1"/>
          </p:cNvSpPr>
          <p:nvPr>
            <p:ph type="subTitle" idx="1" hasCustomPrompt="1"/>
          </p:nvPr>
        </p:nvSpPr>
        <p:spPr>
          <a:xfrm>
            <a:off x="528219" y="1900662"/>
            <a:ext cx="4584108" cy="638318"/>
          </a:xfrm>
          <a:noFill/>
        </p:spPr>
        <p:txBody>
          <a:bodyPr/>
          <a:lstStyle>
            <a:lvl1pPr marL="0" indent="0" algn="l">
              <a:buFontTx/>
              <a:buNone/>
              <a:defRPr sz="1800" b="0">
                <a:solidFill>
                  <a:schemeClr val="accent1"/>
                </a:solidFill>
                <a:latin typeface="Calibri" panose="020F0502020204030204" pitchFamily="34" charset="0"/>
                <a:cs typeface="Calibri" panose="020F0502020204030204" pitchFamily="34" charset="0"/>
              </a:defRPr>
            </a:lvl1pPr>
          </a:lstStyle>
          <a:p>
            <a:r>
              <a:rPr lang="en-US" dirty="0"/>
              <a:t>Click to edit subtitle</a:t>
            </a:r>
          </a:p>
        </p:txBody>
      </p:sp>
      <p:sp>
        <p:nvSpPr>
          <p:cNvPr id="11" name="Title 1"/>
          <p:cNvSpPr>
            <a:spLocks noGrp="1"/>
          </p:cNvSpPr>
          <p:nvPr>
            <p:ph type="title" hasCustomPrompt="1"/>
          </p:nvPr>
        </p:nvSpPr>
        <p:spPr>
          <a:xfrm>
            <a:off x="528219" y="649193"/>
            <a:ext cx="4584108" cy="1210318"/>
          </a:xfrm>
          <a:noFill/>
        </p:spPr>
        <p:txBody>
          <a:bodyPr anchor="b" anchorCtr="0"/>
          <a:lstStyle>
            <a:lvl1pPr>
              <a:defRPr sz="2800">
                <a:solidFill>
                  <a:schemeClr val="accent1"/>
                </a:solidFill>
              </a:defRPr>
            </a:lvl1pPr>
          </a:lstStyle>
          <a:p>
            <a:r>
              <a:rPr lang="en-US" dirty="0"/>
              <a:t>Click to Edit Title</a:t>
            </a:r>
          </a:p>
        </p:txBody>
      </p:sp>
      <p:sp>
        <p:nvSpPr>
          <p:cNvPr id="2" name="Slide Number Placeholder 5">
            <a:extLst>
              <a:ext uri="{FF2B5EF4-FFF2-40B4-BE49-F238E27FC236}">
                <a16:creationId xmlns:a16="http://schemas.microsoft.com/office/drawing/2014/main" id="{49890C2A-4818-057C-3065-1F20357CCF88}"/>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tx1"/>
                </a:solidFill>
              </a:defRPr>
            </a:lvl1pPr>
          </a:lstStyle>
          <a:p>
            <a:fld id="{6DAB3F6F-6A30-410C-8DAB-3E7769D71CBC}"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742A29E9-7264-2DFC-F26C-44C1FEAFC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9" y="3545467"/>
            <a:ext cx="3265438" cy="727083"/>
          </a:xfrm>
          <a:prstGeom prst="rect">
            <a:avLst/>
          </a:prstGeom>
        </p:spPr>
      </p:pic>
      <p:sp>
        <p:nvSpPr>
          <p:cNvPr id="3" name="Rectangle 2">
            <a:extLst>
              <a:ext uri="{FF2B5EF4-FFF2-40B4-BE49-F238E27FC236}">
                <a16:creationId xmlns:a16="http://schemas.microsoft.com/office/drawing/2014/main" id="{6BF99A3F-9192-54B0-DA68-6E39CA21E057}"/>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©2023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3087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Opening Disclaim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a:xfrm>
            <a:off x="295015" y="4935744"/>
            <a:ext cx="2895600" cy="171450"/>
          </a:xfrm>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p:nvGrpSpPr>
        <p:grpSpPr>
          <a:xfrm>
            <a:off x="161778" y="950624"/>
            <a:ext cx="8820444" cy="3626265"/>
            <a:chOff x="161778" y="950624"/>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950624"/>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950625"/>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srcRect/>
          <a:stretch/>
        </p:blipFill>
        <p:spPr>
          <a:xfrm>
            <a:off x="284663" y="222666"/>
            <a:ext cx="559060" cy="559060"/>
          </a:xfrm>
          <a:prstGeom prst="rect">
            <a:avLst/>
          </a:prstGeom>
        </p:spPr>
      </p:pic>
      <p:sp>
        <p:nvSpPr>
          <p:cNvPr id="2" name="TextBox 1">
            <a:extLst>
              <a:ext uri="{FF2B5EF4-FFF2-40B4-BE49-F238E27FC236}">
                <a16:creationId xmlns:a16="http://schemas.microsoft.com/office/drawing/2014/main" id="{A76F42C4-9951-F867-7111-963899D848E3}"/>
              </a:ext>
            </a:extLst>
          </p:cNvPr>
          <p:cNvSpPr txBox="1"/>
          <p:nvPr userDrawn="1"/>
        </p:nvSpPr>
        <p:spPr>
          <a:xfrm>
            <a:off x="284663" y="4742014"/>
            <a:ext cx="1384300" cy="200055"/>
          </a:xfrm>
          <a:prstGeom prst="rect">
            <a:avLst/>
          </a:prstGeom>
          <a:noFill/>
        </p:spPr>
        <p:txBody>
          <a:bodyPr wrap="square" anchor="ctr" anchorCtr="0">
            <a:spAutoFit/>
          </a:bodyPr>
          <a:lstStyle/>
          <a:p>
            <a:pPr algn="l"/>
            <a:r>
              <a:rPr lang="en-US" sz="700" dirty="0">
                <a:solidFill>
                  <a:schemeClr val="accent1"/>
                </a:solidFill>
              </a:rPr>
              <a:t>©2023 CliftonLarsonAllen LLP</a:t>
            </a:r>
          </a:p>
        </p:txBody>
      </p:sp>
      <p:sp>
        <p:nvSpPr>
          <p:cNvPr id="3" name="Slide Number Placeholder 5">
            <a:extLst>
              <a:ext uri="{FF2B5EF4-FFF2-40B4-BE49-F238E27FC236}">
                <a16:creationId xmlns:a16="http://schemas.microsoft.com/office/drawing/2014/main" id="{AEF7DDCB-1037-9C1A-882F-5DE10CD21F6B}"/>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294079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DE33B-7A6B-488B-EA6E-0C410B3DC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48944" r="15" b="4206"/>
          <a:stretch/>
        </p:blipFill>
        <p:spPr>
          <a:xfrm>
            <a:off x="1353" y="0"/>
            <a:ext cx="9141291" cy="5143500"/>
          </a:xfrm>
          <a:prstGeom prst="rect">
            <a:avLst/>
          </a:prstGeom>
        </p:spPr>
      </p:pic>
      <p:sp>
        <p:nvSpPr>
          <p:cNvPr id="6" name="Rectangle 5">
            <a:extLst>
              <a:ext uri="{FF2B5EF4-FFF2-40B4-BE49-F238E27FC236}">
                <a16:creationId xmlns:a16="http://schemas.microsoft.com/office/drawing/2014/main" id="{CFD5DD5F-07D5-DA1F-2654-3B69A14B87D5}"/>
              </a:ext>
            </a:extLst>
          </p:cNvPr>
          <p:cNvSpPr/>
          <p:nvPr userDrawn="1"/>
        </p:nvSpPr>
        <p:spPr bwMode="auto">
          <a:xfrm>
            <a:off x="1356" y="0"/>
            <a:ext cx="9142644" cy="514350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Rectangle 4">
            <a:extLst>
              <a:ext uri="{FF2B5EF4-FFF2-40B4-BE49-F238E27FC236}">
                <a16:creationId xmlns:a16="http://schemas.microsoft.com/office/drawing/2014/main" id="{BD94EF02-4382-E81A-51DD-DDB62FEADAA9}"/>
              </a:ext>
            </a:extLst>
          </p:cNvPr>
          <p:cNvSpPr/>
          <p:nvPr userDrawn="1"/>
        </p:nvSpPr>
        <p:spPr bwMode="auto">
          <a:xfrm flipV="1">
            <a:off x="2711" y="-2"/>
            <a:ext cx="9141290" cy="1653220"/>
          </a:xfrm>
          <a:prstGeom prst="rect">
            <a:avLst/>
          </a:prstGeom>
          <a:gradFill>
            <a:gsLst>
              <a:gs pos="0">
                <a:schemeClr val="accent1">
                  <a:alpha val="0"/>
                </a:schemeClr>
              </a:gs>
              <a:gs pos="99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a16="http://schemas.microsoft.com/office/drawing/2014/main" id="{4B23C053-DCB6-FD96-260D-8CDC857496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4" name="Rectangle 4">
            <a:extLst>
              <a:ext uri="{FF2B5EF4-FFF2-40B4-BE49-F238E27FC236}">
                <a16:creationId xmlns:a16="http://schemas.microsoft.com/office/drawing/2014/main" id="{5E4069BB-3568-ED43-AECB-E3FB807C5C63}"/>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5" name="Title 1">
            <a:extLst>
              <a:ext uri="{FF2B5EF4-FFF2-40B4-BE49-F238E27FC236}">
                <a16:creationId xmlns:a16="http://schemas.microsoft.com/office/drawing/2014/main" id="{07461D4C-982A-734A-B811-200CC5B30B5C}"/>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9" name="Rectangle 18">
            <a:extLst>
              <a:ext uri="{FF2B5EF4-FFF2-40B4-BE49-F238E27FC236}">
                <a16:creationId xmlns:a16="http://schemas.microsoft.com/office/drawing/2014/main" id="{B1806130-1C67-DA4C-9DA8-48D3924E4731}"/>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15545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hasCustomPrompt="1"/>
          </p:nvPr>
        </p:nvSpPr>
        <p:spPr bwMode="auto">
          <a:xfrm>
            <a:off x="457200" y="1085850"/>
            <a:ext cx="8229600" cy="34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8D7AD5D-EB04-4C57-9354-C8C0F6212FE1}"/>
              </a:ext>
            </a:extLst>
          </p:cNvPr>
          <p:cNvSpPr>
            <a:spLocks noGrp="1"/>
          </p:cNvSpPr>
          <p:nvPr>
            <p:ph type="title" hasCustomPrompt="1"/>
          </p:nvPr>
        </p:nvSpPr>
        <p:spPr>
          <a:xfrm>
            <a:off x="457200" y="325813"/>
            <a:ext cx="8229600" cy="685800"/>
          </a:xfrm>
        </p:spPr>
        <p:txBody>
          <a:bodyPr/>
          <a:lstStyle>
            <a:lvl1pPr>
              <a:defRPr sz="3200"/>
            </a:lvl1pPr>
          </a:lstStyle>
          <a:p>
            <a:r>
              <a:rPr lang="en-US" dirty="0"/>
              <a:t>Click to Edit Title</a:t>
            </a:r>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6" name="Slide Number Placeholder 5">
            <a:extLst>
              <a:ext uri="{FF2B5EF4-FFF2-40B4-BE49-F238E27FC236}">
                <a16:creationId xmlns:a16="http://schemas.microsoft.com/office/drawing/2014/main" id="{CE764CC1-6BB8-A59B-E4F5-9E27B1E43240}"/>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bg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subtitle</a:t>
            </a:r>
          </a:p>
        </p:txBody>
      </p:sp>
      <p:sp>
        <p:nvSpPr>
          <p:cNvPr id="5" name="Rectangle 4">
            <a:extLst>
              <a:ext uri="{FF2B5EF4-FFF2-40B4-BE49-F238E27FC236}">
                <a16:creationId xmlns:a16="http://schemas.microsoft.com/office/drawing/2014/main" id="{3A024DB6-F6DD-FAEA-9712-935F9FD015D7}"/>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5CAF2F6B-FBAD-7768-8343-725AC352337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E984F598-C062-7929-7D79-3078975AC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380" y="322725"/>
            <a:ext cx="670282" cy="667512"/>
          </a:xfrm>
          <a:prstGeom prst="rect">
            <a:avLst/>
          </a:prstGeom>
        </p:spPr>
      </p:pic>
      <p:pic>
        <p:nvPicPr>
          <p:cNvPr id="8" name="Picture 7">
            <a:extLst>
              <a:ext uri="{FF2B5EF4-FFF2-40B4-BE49-F238E27FC236}">
                <a16:creationId xmlns:a16="http://schemas.microsoft.com/office/drawing/2014/main" id="{39171300-ABF7-941E-66D5-9FCCF26018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177460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5" name="Rectangle 4">
            <a:extLst>
              <a:ext uri="{FF2B5EF4-FFF2-40B4-BE49-F238E27FC236}">
                <a16:creationId xmlns:a16="http://schemas.microsoft.com/office/drawing/2014/main" id="{5D5ED915-26C7-79B7-142A-9F190D4A0C24}"/>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0E5E0D38-20BC-7496-35F4-3F48C5AEDFC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AAB00DD5-BC8B-2BC9-3702-2E8DE884C73B}"/>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8F11F5AE-9925-9926-2161-60CC77D121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3882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4" name="Rectangle 3">
            <a:extLst>
              <a:ext uri="{FF2B5EF4-FFF2-40B4-BE49-F238E27FC236}">
                <a16:creationId xmlns:a16="http://schemas.microsoft.com/office/drawing/2014/main" id="{38EC6FDB-7549-831A-98C5-6CB8B6A8DDC9}"/>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5" name="Slide Number Placeholder 5">
            <a:extLst>
              <a:ext uri="{FF2B5EF4-FFF2-40B4-BE49-F238E27FC236}">
                <a16:creationId xmlns:a16="http://schemas.microsoft.com/office/drawing/2014/main" id="{C38B25BF-31BB-1E4D-7421-81D58CCE0193}"/>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6" name="Picture 5">
            <a:extLst>
              <a:ext uri="{FF2B5EF4-FFF2-40B4-BE49-F238E27FC236}">
                <a16:creationId xmlns:a16="http://schemas.microsoft.com/office/drawing/2014/main" id="{5139DDAF-E66F-0D70-9C7F-9E4B9ADA7B85}"/>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36D91A9F-9415-7391-C1AF-93605C7204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5790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1FB007-E9C1-6151-ABEC-80EDD88BAEAE}"/>
              </a:ext>
            </a:extLst>
          </p:cNvPr>
          <p:cNvSpPr/>
          <p:nvPr userDrawn="1"/>
        </p:nvSpPr>
        <p:spPr bwMode="auto">
          <a:xfrm>
            <a:off x="1" y="0"/>
            <a:ext cx="9144000" cy="40770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CB964FD7-110C-91B7-1BAD-00358DE9A41F}"/>
              </a:ext>
            </a:extLst>
          </p:cNvPr>
          <p:cNvSpPr/>
          <p:nvPr userDrawn="1"/>
        </p:nvSpPr>
        <p:spPr bwMode="auto">
          <a:xfrm>
            <a:off x="0" y="2771680"/>
            <a:ext cx="5478449" cy="1305390"/>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Rectangle 4"/>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bg1"/>
                </a:solidFill>
              </a:defRPr>
            </a:lvl1pPr>
          </a:lstStyle>
          <a:p>
            <a:r>
              <a:rPr lang="en-US" dirty="0"/>
              <a:t>Click to edit subtitle</a:t>
            </a:r>
          </a:p>
        </p:txBody>
      </p:sp>
      <p:sp>
        <p:nvSpPr>
          <p:cNvPr id="15" name="Rectangle 3"/>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8" name="Picture 7" descr="Icon&#10;&#10;Description automatically generated">
            <a:extLst>
              <a:ext uri="{FF2B5EF4-FFF2-40B4-BE49-F238E27FC236}">
                <a16:creationId xmlns:a16="http://schemas.microsoft.com/office/drawing/2014/main" id="{787B6CF0-8E6A-070C-D4F3-1CAB4D39B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9" name="Rectangle 8">
            <a:extLst>
              <a:ext uri="{FF2B5EF4-FFF2-40B4-BE49-F238E27FC236}">
                <a16:creationId xmlns:a16="http://schemas.microsoft.com/office/drawing/2014/main" id="{2BDD4423-87E8-1A22-7EC7-A18F8EFC5333}"/>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
        <p:nvSpPr>
          <p:cNvPr id="16" name="Text Placeholder 15">
            <a:extLst>
              <a:ext uri="{FF2B5EF4-FFF2-40B4-BE49-F238E27FC236}">
                <a16:creationId xmlns:a16="http://schemas.microsoft.com/office/drawing/2014/main" id="{9D00563C-E9E2-6EFA-4B87-AC22F9D47227}"/>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5BBFB982-51F8-07D0-E31E-D01ED53B191F}"/>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5" name="Picture 4" descr="Icon&#10;&#10;Description automatically generated">
            <a:extLst>
              <a:ext uri="{FF2B5EF4-FFF2-40B4-BE49-F238E27FC236}">
                <a16:creationId xmlns:a16="http://schemas.microsoft.com/office/drawing/2014/main" id="{9B504261-F707-745E-DBD8-A38308C36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Tree>
    <p:extLst>
      <p:ext uri="{BB962C8B-B14F-4D97-AF65-F5344CB8AC3E}">
        <p14:creationId xmlns:p14="http://schemas.microsoft.com/office/powerpoint/2010/main" val="1885171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E7E4E-8197-40F0-D913-52BB99799B37}"/>
              </a:ext>
            </a:extLst>
          </p:cNvPr>
          <p:cNvSpPr/>
          <p:nvPr userDrawn="1"/>
        </p:nvSpPr>
        <p:spPr bwMode="auto">
          <a:xfrm>
            <a:off x="1" y="0"/>
            <a:ext cx="9144000" cy="407707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3AD27803-DC72-3919-6D72-264B14BB5401}"/>
              </a:ext>
            </a:extLst>
          </p:cNvPr>
          <p:cNvSpPr/>
          <p:nvPr userDrawn="1"/>
        </p:nvSpPr>
        <p:spPr bwMode="auto">
          <a:xfrm>
            <a:off x="0" y="2771680"/>
            <a:ext cx="5478449" cy="1305390"/>
          </a:xfrm>
          <a:prstGeom prst="rtTriangle">
            <a:avLst/>
          </a:prstGeom>
          <a:solidFill>
            <a:schemeClr val="accent2">
              <a:lumMod val="40000"/>
              <a:lumOff val="6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E2B66882-3DD5-F845-DF88-2EEC5B1D2C72}"/>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7B10BF00-B574-03EB-719D-C0A6A08B694A}"/>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9B20C2D-253E-8F10-21E6-EC6A4D9B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4AC3F654-E035-BBCE-4B64-D40064E96F1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62B2DC6-3700-0994-583F-633AA07781D8}"/>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49B939B3-F9FD-C3AA-5A5A-E6518842A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1A300F57-5067-4F08-D960-408FB3B84F6F}"/>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5534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5F4121-5161-6CA6-C0AA-0212A4469B6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59387" y="4645445"/>
            <a:ext cx="394135" cy="393192"/>
          </a:xfrm>
          <a:prstGeom prst="rect">
            <a:avLst/>
          </a:prstGeom>
        </p:spPr>
      </p:pic>
      <p:sp>
        <p:nvSpPr>
          <p:cNvPr id="14" name="Slide Number Placeholder 5"/>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553522" y="4387209"/>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800">
                <a:solidFill>
                  <a:schemeClr val="tx2"/>
                </a:solidFill>
                <a:latin typeface="Calibri" pitchFamily="34" charset="0"/>
                <a:cs typeface="Calibri" pitchFamily="34" charset="0"/>
              </a:defRPr>
            </a:lvl1pPr>
          </a:lstStyle>
          <a:p>
            <a:endParaRPr lang="en-US" dirty="0">
              <a:solidFill>
                <a:schemeClr val="accent1"/>
              </a:solidFill>
            </a:endParaRPr>
          </a:p>
        </p:txBody>
      </p:sp>
      <p:sp>
        <p:nvSpPr>
          <p:cNvPr id="174084" name="Rectangle 4"/>
          <p:cNvSpPr>
            <a:spLocks noGrp="1" noChangeArrowheads="1"/>
          </p:cNvSpPr>
          <p:nvPr>
            <p:ph type="title"/>
          </p:nvPr>
        </p:nvSpPr>
        <p:spPr bwMode="auto">
          <a:xfrm>
            <a:off x="457200" y="1448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74085" name="Rectangle 5"/>
          <p:cNvSpPr>
            <a:spLocks noGrp="1" noChangeArrowheads="1"/>
          </p:cNvSpPr>
          <p:nvPr>
            <p:ph type="body" idx="1"/>
          </p:nvPr>
        </p:nvSpPr>
        <p:spPr bwMode="auto">
          <a:xfrm>
            <a:off x="457200" y="895350"/>
            <a:ext cx="8229600" cy="3662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46E431A-E0CD-8E0F-9AEB-398135236A9A}"/>
              </a:ext>
            </a:extLst>
          </p:cNvPr>
          <p:cNvSpPr txBox="1"/>
          <p:nvPr userDrawn="1"/>
        </p:nvSpPr>
        <p:spPr>
          <a:xfrm>
            <a:off x="958850" y="4742014"/>
            <a:ext cx="1384300" cy="200055"/>
          </a:xfrm>
          <a:prstGeom prst="rect">
            <a:avLst/>
          </a:prstGeom>
          <a:noFill/>
        </p:spPr>
        <p:txBody>
          <a:bodyPr wrap="square" anchor="ctr" anchorCtr="0">
            <a:spAutoFit/>
          </a:bodyPr>
          <a:lstStyle/>
          <a:p>
            <a:pPr algn="l"/>
            <a:r>
              <a:rPr lang="en-US" sz="700" dirty="0">
                <a:solidFill>
                  <a:schemeClr val="accent1"/>
                </a:solidFill>
                <a:latin typeface="Calibri" panose="020F0502020204030204" pitchFamily="34" charset="0"/>
                <a:cs typeface="Calibri" panose="020F0502020204030204" pitchFamily="34" charset="0"/>
              </a:rPr>
              <a:t>©2023 CliftonLarsonAllen LLP</a:t>
            </a:r>
          </a:p>
        </p:txBody>
      </p:sp>
      <p:pic>
        <p:nvPicPr>
          <p:cNvPr id="4" name="Picture 3" descr="Icon&#10;&#10;Description automatically generated">
            <a:extLst>
              <a:ext uri="{FF2B5EF4-FFF2-40B4-BE49-F238E27FC236}">
                <a16:creationId xmlns:a16="http://schemas.microsoft.com/office/drawing/2014/main" id="{B5DB2C02-BF42-D401-14DF-0F280CFD7B5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920547" y="4715575"/>
            <a:ext cx="628523" cy="25293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700" r:id="rId3"/>
    <p:sldLayoutId id="2147483680" r:id="rId4"/>
    <p:sldLayoutId id="2147483682" r:id="rId5"/>
    <p:sldLayoutId id="2147483698" r:id="rId6"/>
    <p:sldLayoutId id="2147483699" r:id="rId7"/>
    <p:sldLayoutId id="2147483690" r:id="rId8"/>
    <p:sldLayoutId id="2147483694" r:id="rId9"/>
    <p:sldLayoutId id="2147483695" r:id="rId10"/>
    <p:sldLayoutId id="2147483664" r:id="rId11"/>
    <p:sldLayoutId id="2147483665" r:id="rId12"/>
    <p:sldLayoutId id="2147483666" r:id="rId13"/>
    <p:sldLayoutId id="2147483667" r:id="rId14"/>
    <p:sldLayoutId id="2147483668" r:id="rId15"/>
    <p:sldLayoutId id="2147483669" r:id="rId16"/>
    <p:sldLayoutId id="2147483686" r:id="rId17"/>
    <p:sldLayoutId id="2147483670" r:id="rId18"/>
    <p:sldLayoutId id="2147483675" r:id="rId19"/>
    <p:sldLayoutId id="2147483676" r:id="rId20"/>
    <p:sldLayoutId id="2147483696" r:id="rId21"/>
    <p:sldLayoutId id="2147483697" r:id="rId22"/>
  </p:sldLayoutIdLst>
  <p:hf hdr="0" ftr="0" dt="0"/>
  <p:txStyles>
    <p:titleStyle>
      <a:lvl1pPr algn="l" rtl="0" eaLnBrk="1" fontAlgn="base" hangingPunct="1">
        <a:spcBef>
          <a:spcPct val="0"/>
        </a:spcBef>
        <a:spcAft>
          <a:spcPct val="0"/>
        </a:spcAft>
        <a:defRPr sz="3200" b="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4.xml"/><Relationship Id="rId1" Type="http://schemas.openxmlformats.org/officeDocument/2006/relationships/customXml" Target="../../customXml/item2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6.xml"/><Relationship Id="rId1" Type="http://schemas.openxmlformats.org/officeDocument/2006/relationships/customXml" Target="../../customXml/item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8.xml"/><Relationship Id="rId1" Type="http://schemas.openxmlformats.org/officeDocument/2006/relationships/customXml" Target="../../customXml/item2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0.xml"/><Relationship Id="rId1" Type="http://schemas.openxmlformats.org/officeDocument/2006/relationships/customXml" Target="../../customXml/item2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2.xml"/><Relationship Id="rId1" Type="http://schemas.openxmlformats.org/officeDocument/2006/relationships/customXml" Target="../../customXml/item3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4.xml"/><Relationship Id="rId1" Type="http://schemas.openxmlformats.org/officeDocument/2006/relationships/customXml" Target="../../customXml/item33.xml"/></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19.png"/><Relationship Id="rId2" Type="http://schemas.openxmlformats.org/officeDocument/2006/relationships/customXml" Target="../../customXml/item12.xml"/><Relationship Id="rId1" Type="http://schemas.openxmlformats.org/officeDocument/2006/relationships/customXml" Target="../../customXml/item11.xml"/><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36.xml"/><Relationship Id="rId1" Type="http://schemas.openxmlformats.org/officeDocument/2006/relationships/customXml" Target="../../customXml/item35.xml"/><Relationship Id="rId5" Type="http://schemas.openxmlformats.org/officeDocument/2006/relationships/image" Target="../media/image27.jp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38.xml"/><Relationship Id="rId1" Type="http://schemas.openxmlformats.org/officeDocument/2006/relationships/customXml" Target="../../customXml/item3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0.xml"/><Relationship Id="rId1" Type="http://schemas.openxmlformats.org/officeDocument/2006/relationships/customXml" Target="../../customXml/item39.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2.xml"/><Relationship Id="rId1" Type="http://schemas.openxmlformats.org/officeDocument/2006/relationships/customXml" Target="../../customXml/item4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7.xml"/><Relationship Id="rId7" Type="http://schemas.openxmlformats.org/officeDocument/2006/relationships/diagramColors" Target="../diagrams/colors1.xml"/><Relationship Id="rId2" Type="http://schemas.openxmlformats.org/officeDocument/2006/relationships/customXml" Target="../../customXml/item14.xml"/><Relationship Id="rId1" Type="http://schemas.openxmlformats.org/officeDocument/2006/relationships/customXml" Target="../../customXml/item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4.xml"/><Relationship Id="rId1" Type="http://schemas.openxmlformats.org/officeDocument/2006/relationships/customXml" Target="../../customXml/item4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6.xml"/><Relationship Id="rId1" Type="http://schemas.openxmlformats.org/officeDocument/2006/relationships/customXml" Target="../../customXml/item45.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48.xml"/><Relationship Id="rId1" Type="http://schemas.openxmlformats.org/officeDocument/2006/relationships/customXml" Target="../../customXml/item4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0.xml"/><Relationship Id="rId1" Type="http://schemas.openxmlformats.org/officeDocument/2006/relationships/customXml" Target="../../customXml/item4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2.xml"/><Relationship Id="rId1" Type="http://schemas.openxmlformats.org/officeDocument/2006/relationships/customXml" Target="../../customXml/item51.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4.xml"/><Relationship Id="rId1" Type="http://schemas.openxmlformats.org/officeDocument/2006/relationships/customXml" Target="../../customXml/item5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6.xml"/><Relationship Id="rId1" Type="http://schemas.openxmlformats.org/officeDocument/2006/relationships/customXml" Target="../../customXml/item55.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58.xml"/><Relationship Id="rId1" Type="http://schemas.openxmlformats.org/officeDocument/2006/relationships/customXml" Target="../../customXml/item5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6.xml"/><Relationship Id="rId1" Type="http://schemas.openxmlformats.org/officeDocument/2006/relationships/customXml" Target="../../customXml/item15.xml"/><Relationship Id="rId6" Type="http://schemas.openxmlformats.org/officeDocument/2006/relationships/image" Target="../media/image20.jpe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0.xml"/><Relationship Id="rId1" Type="http://schemas.openxmlformats.org/officeDocument/2006/relationships/customXml" Target="../../customXml/item59.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2.xml"/><Relationship Id="rId1" Type="http://schemas.openxmlformats.org/officeDocument/2006/relationships/customXml" Target="../../customXml/item6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4.xml"/><Relationship Id="rId1" Type="http://schemas.openxmlformats.org/officeDocument/2006/relationships/customXml" Target="../../customXml/item63.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6.xml"/><Relationship Id="rId1" Type="http://schemas.openxmlformats.org/officeDocument/2006/relationships/customXml" Target="../../customXml/item65.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68.xml"/><Relationship Id="rId1" Type="http://schemas.openxmlformats.org/officeDocument/2006/relationships/customXml" Target="../../customXml/item67.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70.xml"/><Relationship Id="rId1" Type="http://schemas.openxmlformats.org/officeDocument/2006/relationships/customXml" Target="../../customXml/item69.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18.xml"/><Relationship Id="rId1" Type="http://schemas.openxmlformats.org/officeDocument/2006/relationships/customXml" Target="../../customXml/item17.xml"/><Relationship Id="rId5" Type="http://schemas.openxmlformats.org/officeDocument/2006/relationships/image" Target="../media/image2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0.xml"/><Relationship Id="rId1" Type="http://schemas.openxmlformats.org/officeDocument/2006/relationships/customXml" Target="../../customXml/item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2.xml"/><Relationship Id="rId1" Type="http://schemas.openxmlformats.org/officeDocument/2006/relationships/customXml" Target="../../customXml/item2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C31E7-A945-59B5-97F7-164889E19352}"/>
              </a:ext>
            </a:extLst>
          </p:cNvPr>
          <p:cNvPicPr>
            <a:picLocks noChangeAspect="1"/>
          </p:cNvPicPr>
          <p:nvPr/>
        </p:nvPicPr>
        <p:blipFill>
          <a:blip r:embed="rId4"/>
          <a:srcRect l="12923" r="13216" b="1"/>
          <a:stretch>
            <a:fillRect/>
          </a:stretch>
        </p:blipFill>
        <p:spPr>
          <a:xfrm>
            <a:off x="457200" y="1085850"/>
            <a:ext cx="8229600" cy="3426114"/>
          </a:xfrm>
          <a:prstGeom prst="rect">
            <a:avLst/>
          </a:prstGeom>
          <a:noFill/>
          <a:ln w="9525">
            <a:noFill/>
            <a:miter lim="800000"/>
            <a:headEnd/>
            <a:tailEnd/>
          </a:ln>
        </p:spPr>
      </p:pic>
      <p:sp>
        <p:nvSpPr>
          <p:cNvPr id="3" name="Title 2">
            <a:extLst>
              <a:ext uri="{FF2B5EF4-FFF2-40B4-BE49-F238E27FC236}">
                <a16:creationId xmlns:a16="http://schemas.microsoft.com/office/drawing/2014/main" id="{5C2B5F67-042F-0574-237C-50ADB0FE800C}"/>
              </a:ext>
            </a:extLst>
          </p:cNvPr>
          <p:cNvSpPr>
            <a:spLocks noGrp="1"/>
          </p:cNvSpPr>
          <p:nvPr>
            <p:ph type="title"/>
          </p:nvPr>
        </p:nvSpPr>
        <p:spPr>
          <a:xfrm>
            <a:off x="457200" y="325813"/>
            <a:ext cx="8229600" cy="685800"/>
          </a:xfrm>
        </p:spPr>
        <p:txBody>
          <a:bodyPr wrap="square" anchor="ctr">
            <a:normAutofit/>
          </a:bodyPr>
          <a:lstStyle/>
          <a:p>
            <a:pPr>
              <a:lnSpc>
                <a:spcPct val="90000"/>
              </a:lnSpc>
            </a:pPr>
            <a:r>
              <a:rPr lang="en-US" sz="2000" dirty="0"/>
              <a:t>Lorson Ranch Metropolitan District No. 1-7</a:t>
            </a:r>
            <a:br>
              <a:rPr lang="en-US" sz="2000" dirty="0"/>
            </a:br>
            <a:r>
              <a:rPr lang="en-US" sz="2000" dirty="0"/>
              <a:t>Annual Meeting</a:t>
            </a:r>
          </a:p>
        </p:txBody>
      </p:sp>
      <p:sp>
        <p:nvSpPr>
          <p:cNvPr id="2" name="Subtitle 1">
            <a:extLst>
              <a:ext uri="{FF2B5EF4-FFF2-40B4-BE49-F238E27FC236}">
                <a16:creationId xmlns:a16="http://schemas.microsoft.com/office/drawing/2014/main" id="{C474F518-2F7F-DAAE-8B23-9F797E16D901}"/>
              </a:ext>
            </a:extLst>
          </p:cNvPr>
          <p:cNvSpPr>
            <a:spLocks noGrp="1"/>
          </p:cNvSpPr>
          <p:nvPr>
            <p:ph type="body" sz="quarter" idx="11"/>
          </p:nvPr>
        </p:nvSpPr>
        <p:spPr>
          <a:xfrm>
            <a:off x="457199" y="210312"/>
            <a:ext cx="8229600" cy="255868"/>
          </a:xfrm>
        </p:spPr>
        <p:txBody>
          <a:bodyPr wrap="square" anchor="t">
            <a:normAutofit/>
          </a:bodyPr>
          <a:lstStyle/>
          <a:p>
            <a:pPr>
              <a:lnSpc>
                <a:spcPct val="90000"/>
              </a:lnSpc>
            </a:pPr>
            <a:r>
              <a:rPr lang="en-US" dirty="0"/>
              <a:t>May 27, 2026</a:t>
            </a:r>
          </a:p>
        </p:txBody>
      </p:sp>
      <p:sp>
        <p:nvSpPr>
          <p:cNvPr id="4" name="Slide Number Placeholder 3">
            <a:extLst>
              <a:ext uri="{FF2B5EF4-FFF2-40B4-BE49-F238E27FC236}">
                <a16:creationId xmlns:a16="http://schemas.microsoft.com/office/drawing/2014/main" id="{D2A12856-B777-E61C-B040-04AF683B4F1F}"/>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F8E24598-D429-A34B-B4A6-5808099B37D3}" type="slidenum">
              <a:rPr lang="en-US" smtClean="0"/>
              <a:pPr>
                <a:spcAft>
                  <a:spcPts val="600"/>
                </a:spcAft>
              </a:pPr>
              <a:t>1</a:t>
            </a:fld>
            <a:endParaRPr lang="en-US" dirty="0"/>
          </a:p>
        </p:txBody>
      </p:sp>
    </p:spTree>
    <p:custDataLst>
      <p:custData r:id="rId1"/>
      <p:custData r:id="rId2"/>
    </p:custDataLst>
    <p:extLst>
      <p:ext uri="{BB962C8B-B14F-4D97-AF65-F5344CB8AC3E}">
        <p14:creationId xmlns:p14="http://schemas.microsoft.com/office/powerpoint/2010/main" val="150005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E2E1-95C8-50B1-724D-07E4BC5886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596F8B-C491-4D0C-3DB2-A15D80DAFC63}"/>
              </a:ext>
            </a:extLst>
          </p:cNvPr>
          <p:cNvSpPr>
            <a:spLocks noGrp="1"/>
          </p:cNvSpPr>
          <p:nvPr>
            <p:ph type="title"/>
          </p:nvPr>
        </p:nvSpPr>
        <p:spPr/>
        <p:txBody>
          <a:bodyPr/>
          <a:lstStyle/>
          <a:p>
            <a:r>
              <a:rPr lang="en-US" dirty="0"/>
              <a:t>Outstanding Debt – LRMD No. 2</a:t>
            </a:r>
          </a:p>
        </p:txBody>
      </p:sp>
      <p:sp>
        <p:nvSpPr>
          <p:cNvPr id="4" name="Slide Number Placeholder 3">
            <a:extLst>
              <a:ext uri="{FF2B5EF4-FFF2-40B4-BE49-F238E27FC236}">
                <a16:creationId xmlns:a16="http://schemas.microsoft.com/office/drawing/2014/main" id="{D5560FD5-0B70-9299-F59D-F96F81A0BCEA}"/>
              </a:ext>
            </a:extLst>
          </p:cNvPr>
          <p:cNvSpPr>
            <a:spLocks noGrp="1"/>
          </p:cNvSpPr>
          <p:nvPr>
            <p:ph type="sldNum" sz="quarter" idx="4"/>
          </p:nvPr>
        </p:nvSpPr>
        <p:spPr/>
        <p:txBody>
          <a:bodyPr/>
          <a:lstStyle/>
          <a:p>
            <a:fld id="{F8E24598-D429-A34B-B4A6-5808099B37D3}" type="slidenum">
              <a:rPr lang="en-US"/>
              <a:pPr/>
              <a:t>10</a:t>
            </a:fld>
            <a:endParaRPr lang="en-US" dirty="0"/>
          </a:p>
        </p:txBody>
      </p:sp>
      <p:sp>
        <p:nvSpPr>
          <p:cNvPr id="5" name="Rectangle 4">
            <a:extLst>
              <a:ext uri="{FF2B5EF4-FFF2-40B4-BE49-F238E27FC236}">
                <a16:creationId xmlns:a16="http://schemas.microsoft.com/office/drawing/2014/main" id="{D44078FE-5729-6357-31AB-E9CF05FA121F}"/>
              </a:ext>
            </a:extLst>
          </p:cNvPr>
          <p:cNvSpPr/>
          <p:nvPr/>
        </p:nvSpPr>
        <p:spPr>
          <a:xfrm>
            <a:off x="457200" y="830638"/>
            <a:ext cx="4048432" cy="3316628"/>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Series 2016 Limited Tax General Obligation Bonds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$15,790,000 Issuance </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Principal Outstanding as of March 31, 2026 - $15,175,000</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3.00% to 5.00%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December 1, 2050</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Semiannually on June 1 and December 1 </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Bonds are subject to redemption prior to  maturity without premium on or after December 1, 2027. The proceeds were used to refund the Service Districts Series 2011 and Series 2012 Limited Tax General Obligation Bonds and 2014 Reimbursement Agreement.</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Required Mill Levy to fund annual payments not to exceed 50.000 mills, as adjusted</a:t>
            </a:r>
          </a:p>
        </p:txBody>
      </p:sp>
      <p:sp>
        <p:nvSpPr>
          <p:cNvPr id="7" name="Rectangle 6">
            <a:extLst>
              <a:ext uri="{FF2B5EF4-FFF2-40B4-BE49-F238E27FC236}">
                <a16:creationId xmlns:a16="http://schemas.microsoft.com/office/drawing/2014/main" id="{43D4B618-C1F0-24D3-0BB7-D4A935860ADB}"/>
              </a:ext>
            </a:extLst>
          </p:cNvPr>
          <p:cNvSpPr/>
          <p:nvPr/>
        </p:nvSpPr>
        <p:spPr>
          <a:xfrm>
            <a:off x="4569488" y="865810"/>
            <a:ext cx="4200447" cy="2618852"/>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Loan Repayment Schedule</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The Bonds were issued at a premium of $1,010,235. See maturity schedule on page 11.</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Pledged revenues collected include levied Property Tax (up to 50.000 mills adjusted) and a portion of Specific Ownership taxes</a:t>
            </a:r>
          </a:p>
          <a:p>
            <a:pPr defTabSz="342900">
              <a:defRPr/>
            </a:pPr>
            <a:endParaRPr lang="en-US" sz="1400" kern="0" dirty="0">
              <a:solidFill>
                <a:schemeClr val="accent1"/>
              </a:solidFill>
              <a:latin typeface="Calibri" panose="020F0502020204030204"/>
            </a:endParaRPr>
          </a:p>
        </p:txBody>
      </p:sp>
    </p:spTree>
    <p:custDataLst>
      <p:custData r:id="rId1"/>
      <p:custData r:id="rId2"/>
    </p:custDataLst>
    <p:extLst>
      <p:ext uri="{BB962C8B-B14F-4D97-AF65-F5344CB8AC3E}">
        <p14:creationId xmlns:p14="http://schemas.microsoft.com/office/powerpoint/2010/main" val="341658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46876-B3D9-3E43-3C3F-24F8CB7D8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87748-B346-9270-FA60-7C61D98883EC}"/>
              </a:ext>
            </a:extLst>
          </p:cNvPr>
          <p:cNvSpPr>
            <a:spLocks noGrp="1"/>
          </p:cNvSpPr>
          <p:nvPr>
            <p:ph type="title"/>
          </p:nvPr>
        </p:nvSpPr>
        <p:spPr>
          <a:xfrm>
            <a:off x="166255" y="144838"/>
            <a:ext cx="8864390" cy="685800"/>
          </a:xfrm>
        </p:spPr>
        <p:txBody>
          <a:bodyPr/>
          <a:lstStyle/>
          <a:p>
            <a:pPr algn="ctr"/>
            <a:r>
              <a:rPr lang="en-US" sz="2800" dirty="0"/>
              <a:t>Maturity Scheule – LRMD No. 2</a:t>
            </a:r>
          </a:p>
        </p:txBody>
      </p:sp>
      <p:sp>
        <p:nvSpPr>
          <p:cNvPr id="4" name="Slide Number Placeholder 3">
            <a:extLst>
              <a:ext uri="{FF2B5EF4-FFF2-40B4-BE49-F238E27FC236}">
                <a16:creationId xmlns:a16="http://schemas.microsoft.com/office/drawing/2014/main" id="{69B8ADF0-DC92-2BFF-D7E5-896FC254D48C}"/>
              </a:ext>
            </a:extLst>
          </p:cNvPr>
          <p:cNvSpPr>
            <a:spLocks noGrp="1"/>
          </p:cNvSpPr>
          <p:nvPr>
            <p:ph type="sldNum" sz="quarter" idx="4"/>
          </p:nvPr>
        </p:nvSpPr>
        <p:spPr/>
        <p:txBody>
          <a:bodyPr/>
          <a:lstStyle/>
          <a:p>
            <a:fld id="{6DAB3F6F-6A30-410C-8DAB-3E7769D71CBC}" type="slidenum">
              <a:rPr lang="en-US" smtClean="0"/>
              <a:pPr/>
              <a:t>11</a:t>
            </a:fld>
            <a:endParaRPr lang="en-US" dirty="0"/>
          </a:p>
        </p:txBody>
      </p:sp>
      <p:pic>
        <p:nvPicPr>
          <p:cNvPr id="6" name="Picture 5">
            <a:extLst>
              <a:ext uri="{FF2B5EF4-FFF2-40B4-BE49-F238E27FC236}">
                <a16:creationId xmlns:a16="http://schemas.microsoft.com/office/drawing/2014/main" id="{B061D097-7009-B7B8-6A9F-C9B0441C1051}"/>
              </a:ext>
            </a:extLst>
          </p:cNvPr>
          <p:cNvPicPr>
            <a:picLocks noChangeAspect="1"/>
          </p:cNvPicPr>
          <p:nvPr/>
        </p:nvPicPr>
        <p:blipFill>
          <a:blip r:embed="rId2"/>
          <a:stretch>
            <a:fillRect/>
          </a:stretch>
        </p:blipFill>
        <p:spPr>
          <a:xfrm>
            <a:off x="2640161" y="699990"/>
            <a:ext cx="4732899" cy="4443510"/>
          </a:xfrm>
          <a:prstGeom prst="rect">
            <a:avLst/>
          </a:prstGeom>
        </p:spPr>
      </p:pic>
    </p:spTree>
    <p:extLst>
      <p:ext uri="{BB962C8B-B14F-4D97-AF65-F5344CB8AC3E}">
        <p14:creationId xmlns:p14="http://schemas.microsoft.com/office/powerpoint/2010/main" val="283428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CAE91-403F-5901-38DD-FDFDB77F2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D2DB9-C6CA-4687-584E-02E08A8B0A12}"/>
              </a:ext>
            </a:extLst>
          </p:cNvPr>
          <p:cNvSpPr>
            <a:spLocks noGrp="1"/>
          </p:cNvSpPr>
          <p:nvPr>
            <p:ph type="title"/>
          </p:nvPr>
        </p:nvSpPr>
        <p:spPr>
          <a:xfrm>
            <a:off x="166255" y="144838"/>
            <a:ext cx="8864390" cy="685800"/>
          </a:xfrm>
        </p:spPr>
        <p:txBody>
          <a:bodyPr/>
          <a:lstStyle/>
          <a:p>
            <a:pPr algn="ctr"/>
            <a:r>
              <a:rPr lang="en-US" sz="2800" dirty="0"/>
              <a:t>Outstanding Debt – Long-Term Liability Table – LRMD No. 2</a:t>
            </a:r>
          </a:p>
        </p:txBody>
      </p:sp>
      <p:sp>
        <p:nvSpPr>
          <p:cNvPr id="4" name="Slide Number Placeholder 3">
            <a:extLst>
              <a:ext uri="{FF2B5EF4-FFF2-40B4-BE49-F238E27FC236}">
                <a16:creationId xmlns:a16="http://schemas.microsoft.com/office/drawing/2014/main" id="{6D91941D-C1BE-08E9-6790-99F53CAA1705}"/>
              </a:ext>
            </a:extLst>
          </p:cNvPr>
          <p:cNvSpPr>
            <a:spLocks noGrp="1"/>
          </p:cNvSpPr>
          <p:nvPr>
            <p:ph type="sldNum" sz="quarter" idx="4"/>
          </p:nvPr>
        </p:nvSpPr>
        <p:spPr/>
        <p:txBody>
          <a:bodyPr/>
          <a:lstStyle/>
          <a:p>
            <a:fld id="{6DAB3F6F-6A30-410C-8DAB-3E7769D71CBC}" type="slidenum">
              <a:rPr lang="en-US" smtClean="0"/>
              <a:pPr/>
              <a:t>12</a:t>
            </a:fld>
            <a:endParaRPr lang="en-US" dirty="0"/>
          </a:p>
        </p:txBody>
      </p:sp>
      <p:pic>
        <p:nvPicPr>
          <p:cNvPr id="5" name="Picture 4">
            <a:extLst>
              <a:ext uri="{FF2B5EF4-FFF2-40B4-BE49-F238E27FC236}">
                <a16:creationId xmlns:a16="http://schemas.microsoft.com/office/drawing/2014/main" id="{329F1EAB-3BCB-E819-9CDF-664B9E5C4322}"/>
              </a:ext>
            </a:extLst>
          </p:cNvPr>
          <p:cNvPicPr>
            <a:picLocks noChangeAspect="1"/>
          </p:cNvPicPr>
          <p:nvPr/>
        </p:nvPicPr>
        <p:blipFill>
          <a:blip r:embed="rId2"/>
          <a:stretch>
            <a:fillRect/>
          </a:stretch>
        </p:blipFill>
        <p:spPr>
          <a:xfrm>
            <a:off x="0" y="1141056"/>
            <a:ext cx="9144000" cy="2861388"/>
          </a:xfrm>
          <a:prstGeom prst="rect">
            <a:avLst/>
          </a:prstGeom>
        </p:spPr>
      </p:pic>
    </p:spTree>
    <p:extLst>
      <p:ext uri="{BB962C8B-B14F-4D97-AF65-F5344CB8AC3E}">
        <p14:creationId xmlns:p14="http://schemas.microsoft.com/office/powerpoint/2010/main" val="4142082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FA7DB-3D24-01D9-E069-0DF10929B2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2DF6BC-22E3-A2AC-64EB-9B25FB09F6D8}"/>
              </a:ext>
            </a:extLst>
          </p:cNvPr>
          <p:cNvSpPr>
            <a:spLocks noGrp="1"/>
          </p:cNvSpPr>
          <p:nvPr>
            <p:ph type="title"/>
          </p:nvPr>
        </p:nvSpPr>
        <p:spPr/>
        <p:txBody>
          <a:bodyPr/>
          <a:lstStyle/>
          <a:p>
            <a:r>
              <a:rPr lang="en-US" dirty="0"/>
              <a:t>Outstanding Debt – LRMD No. 3</a:t>
            </a:r>
          </a:p>
        </p:txBody>
      </p:sp>
      <p:sp>
        <p:nvSpPr>
          <p:cNvPr id="4" name="Slide Number Placeholder 3">
            <a:extLst>
              <a:ext uri="{FF2B5EF4-FFF2-40B4-BE49-F238E27FC236}">
                <a16:creationId xmlns:a16="http://schemas.microsoft.com/office/drawing/2014/main" id="{F3A26A20-404B-8B76-F155-14C1B64898F6}"/>
              </a:ext>
            </a:extLst>
          </p:cNvPr>
          <p:cNvSpPr>
            <a:spLocks noGrp="1"/>
          </p:cNvSpPr>
          <p:nvPr>
            <p:ph type="sldNum" sz="quarter" idx="4"/>
          </p:nvPr>
        </p:nvSpPr>
        <p:spPr/>
        <p:txBody>
          <a:bodyPr/>
          <a:lstStyle/>
          <a:p>
            <a:fld id="{F8E24598-D429-A34B-B4A6-5808099B37D3}" type="slidenum">
              <a:rPr lang="en-US"/>
              <a:pPr/>
              <a:t>13</a:t>
            </a:fld>
            <a:endParaRPr lang="en-US" dirty="0"/>
          </a:p>
        </p:txBody>
      </p:sp>
      <p:sp>
        <p:nvSpPr>
          <p:cNvPr id="5" name="Rectangle 4">
            <a:extLst>
              <a:ext uri="{FF2B5EF4-FFF2-40B4-BE49-F238E27FC236}">
                <a16:creationId xmlns:a16="http://schemas.microsoft.com/office/drawing/2014/main" id="{F3611872-2ECE-282B-CF59-8D42B7C1F97A}"/>
              </a:ext>
            </a:extLst>
          </p:cNvPr>
          <p:cNvSpPr/>
          <p:nvPr/>
        </p:nvSpPr>
        <p:spPr>
          <a:xfrm>
            <a:off x="567812" y="830638"/>
            <a:ext cx="4247536" cy="3880847"/>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Series 2022 Limited Tax General Obligation Draw Down Bonds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$28,471,000 Issuance – Drawdown Maximum</a:t>
            </a:r>
          </a:p>
          <a:p>
            <a:pPr marL="585788" lvl="1" indent="-128588" defTabSz="342900">
              <a:buFont typeface="Arial" panose="020B0604020202020204" pitchFamily="34" charset="0"/>
              <a:buChar char="•"/>
              <a:defRPr/>
            </a:pPr>
            <a:r>
              <a:rPr lang="en-US" sz="1400" kern="0" dirty="0">
                <a:solidFill>
                  <a:schemeClr val="accent1"/>
                </a:solidFill>
                <a:latin typeface="Calibri" panose="020F0502020204030204"/>
              </a:rPr>
              <a:t>$23,875,000 Drawn December 15, 2022</a:t>
            </a:r>
          </a:p>
          <a:p>
            <a:pPr marL="585788" lvl="1" indent="-128588" defTabSz="342900">
              <a:buFont typeface="Arial" panose="020B0604020202020204" pitchFamily="34" charset="0"/>
              <a:buChar char="•"/>
              <a:defRPr/>
            </a:pPr>
            <a:r>
              <a:rPr lang="en-US" sz="1400" kern="0" dirty="0">
                <a:solidFill>
                  <a:schemeClr val="accent1"/>
                </a:solidFill>
                <a:latin typeface="Calibri" panose="020F0502020204030204"/>
              </a:rPr>
              <a:t>$4,596,000 Drawn October 22, 2025</a:t>
            </a:r>
          </a:p>
          <a:p>
            <a:pPr marL="128588" indent="-128588" defTabSz="342900">
              <a:buFont typeface="Arial" panose="020B0604020202020204" pitchFamily="34" charset="0"/>
              <a:buChar char="•"/>
              <a:defRPr/>
            </a:pPr>
            <a:r>
              <a:rPr lang="en-US" sz="1400" kern="0" dirty="0">
                <a:solidFill>
                  <a:schemeClr val="accent1"/>
                </a:solidFill>
              </a:rPr>
              <a:t>Principal outstanding as of March 31, 2026 - $28,471,000</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6.00%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December 1, 2052</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Semiannually on June 1 and December 1</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proceeds from the sale of the Series 2022 Bonds were used for the purposes of (i) refunding the Series 2020 Bonds; and (ii) to satisfy District No. 3’s current and anticipated future obligations of Capital Costs of public improvements that benefit the District and will and which have been funded by the Developer pursuant to the Developer Funding Agreements and prior developer capital funding agreements.</a:t>
            </a:r>
          </a:p>
        </p:txBody>
      </p:sp>
      <p:sp>
        <p:nvSpPr>
          <p:cNvPr id="7" name="Rectangle 6">
            <a:extLst>
              <a:ext uri="{FF2B5EF4-FFF2-40B4-BE49-F238E27FC236}">
                <a16:creationId xmlns:a16="http://schemas.microsoft.com/office/drawing/2014/main" id="{BF65E462-88B8-08FE-EF8A-A0CC48562178}"/>
              </a:ext>
            </a:extLst>
          </p:cNvPr>
          <p:cNvSpPr/>
          <p:nvPr/>
        </p:nvSpPr>
        <p:spPr>
          <a:xfrm>
            <a:off x="4918587" y="865810"/>
            <a:ext cx="3851348" cy="2618852"/>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Loan Repayment Schedule</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Bonds does not have a set payment schedule, rather payments are made to the extent that pledged revenues are collected.</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Pledged revenues collected include levied Property Tax (up to 50.000 mills adjusted) and a portion of Specific Ownership taxes</a:t>
            </a:r>
          </a:p>
          <a:p>
            <a:pPr defTabSz="342900">
              <a:defRPr/>
            </a:pPr>
            <a:endParaRPr lang="en-US" sz="1400" kern="0" dirty="0">
              <a:solidFill>
                <a:schemeClr val="accent1"/>
              </a:solidFill>
              <a:latin typeface="Calibri" panose="020F0502020204030204"/>
            </a:endParaRPr>
          </a:p>
        </p:txBody>
      </p:sp>
    </p:spTree>
    <p:custDataLst>
      <p:custData r:id="rId1"/>
      <p:custData r:id="rId2"/>
    </p:custDataLst>
    <p:extLst>
      <p:ext uri="{BB962C8B-B14F-4D97-AF65-F5344CB8AC3E}">
        <p14:creationId xmlns:p14="http://schemas.microsoft.com/office/powerpoint/2010/main" val="481158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6583-C2CA-7EAB-0CDD-8BE05BB718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6EDF6C-A634-5E78-0DB3-C6B4A9DE86F8}"/>
              </a:ext>
            </a:extLst>
          </p:cNvPr>
          <p:cNvSpPr>
            <a:spLocks noGrp="1"/>
          </p:cNvSpPr>
          <p:nvPr>
            <p:ph type="title"/>
          </p:nvPr>
        </p:nvSpPr>
        <p:spPr>
          <a:xfrm>
            <a:off x="191729" y="144838"/>
            <a:ext cx="8776333" cy="685800"/>
          </a:xfrm>
        </p:spPr>
        <p:txBody>
          <a:bodyPr/>
          <a:lstStyle/>
          <a:p>
            <a:pPr algn="ctr"/>
            <a:r>
              <a:rPr lang="en-US" sz="2800" dirty="0"/>
              <a:t>Outstanding Debt – Developer Advances – LRMD No. 3</a:t>
            </a:r>
          </a:p>
        </p:txBody>
      </p:sp>
      <p:sp>
        <p:nvSpPr>
          <p:cNvPr id="4" name="Slide Number Placeholder 3">
            <a:extLst>
              <a:ext uri="{FF2B5EF4-FFF2-40B4-BE49-F238E27FC236}">
                <a16:creationId xmlns:a16="http://schemas.microsoft.com/office/drawing/2014/main" id="{1021AC13-1B2E-9967-0234-1BB8D36064D9}"/>
              </a:ext>
            </a:extLst>
          </p:cNvPr>
          <p:cNvSpPr>
            <a:spLocks noGrp="1"/>
          </p:cNvSpPr>
          <p:nvPr>
            <p:ph type="sldNum" sz="quarter" idx="4"/>
          </p:nvPr>
        </p:nvSpPr>
        <p:spPr/>
        <p:txBody>
          <a:bodyPr/>
          <a:lstStyle/>
          <a:p>
            <a:fld id="{F8E24598-D429-A34B-B4A6-5808099B37D3}" type="slidenum">
              <a:rPr lang="en-US"/>
              <a:pPr/>
              <a:t>14</a:t>
            </a:fld>
            <a:endParaRPr lang="en-US" dirty="0"/>
          </a:p>
        </p:txBody>
      </p:sp>
      <p:sp>
        <p:nvSpPr>
          <p:cNvPr id="5" name="Rectangle 4">
            <a:extLst>
              <a:ext uri="{FF2B5EF4-FFF2-40B4-BE49-F238E27FC236}">
                <a16:creationId xmlns:a16="http://schemas.microsoft.com/office/drawing/2014/main" id="{9485B59D-0A32-5F83-338B-25DFD580F552}"/>
              </a:ext>
            </a:extLst>
          </p:cNvPr>
          <p:cNvSpPr/>
          <p:nvPr/>
        </p:nvSpPr>
        <p:spPr>
          <a:xfrm>
            <a:off x="549660" y="1028042"/>
            <a:ext cx="3936927" cy="771261"/>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Capital Developer Advances</a:t>
            </a:r>
          </a:p>
          <a:p>
            <a:pPr marL="128588" indent="-128588" defTabSz="342900">
              <a:buFont typeface="Arial" panose="020B0604020202020204" pitchFamily="34" charset="0"/>
              <a:buChar char="•"/>
              <a:defRPr/>
            </a:pPr>
            <a:r>
              <a:rPr lang="en-US" sz="1400" kern="0" dirty="0">
                <a:solidFill>
                  <a:schemeClr val="accent1"/>
                </a:solidFill>
              </a:rPr>
              <a:t>No Capital Developer Advances outstanding as of December 31, 2025.</a:t>
            </a:r>
          </a:p>
        </p:txBody>
      </p:sp>
      <p:sp>
        <p:nvSpPr>
          <p:cNvPr id="7" name="Rectangle 6">
            <a:extLst>
              <a:ext uri="{FF2B5EF4-FFF2-40B4-BE49-F238E27FC236}">
                <a16:creationId xmlns:a16="http://schemas.microsoft.com/office/drawing/2014/main" id="{1B948D98-D50B-3368-EBC3-BE8018B0458E}"/>
              </a:ext>
            </a:extLst>
          </p:cNvPr>
          <p:cNvSpPr/>
          <p:nvPr/>
        </p:nvSpPr>
        <p:spPr>
          <a:xfrm>
            <a:off x="4657413" y="1028042"/>
            <a:ext cx="3936927" cy="771261"/>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Operation Developer Advances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No Operation Developer Advances outstanding as of December 31, 2025.</a:t>
            </a:r>
          </a:p>
        </p:txBody>
      </p:sp>
    </p:spTree>
    <p:custDataLst>
      <p:custData r:id="rId1"/>
      <p:custData r:id="rId2"/>
    </p:custDataLst>
    <p:extLst>
      <p:ext uri="{BB962C8B-B14F-4D97-AF65-F5344CB8AC3E}">
        <p14:creationId xmlns:p14="http://schemas.microsoft.com/office/powerpoint/2010/main" val="238472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B9C5F-3F4F-9E8B-C55A-7F8A6BF22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EB699-A083-4A61-C56D-E5654F685560}"/>
              </a:ext>
            </a:extLst>
          </p:cNvPr>
          <p:cNvSpPr>
            <a:spLocks noGrp="1"/>
          </p:cNvSpPr>
          <p:nvPr>
            <p:ph type="title"/>
          </p:nvPr>
        </p:nvSpPr>
        <p:spPr>
          <a:xfrm>
            <a:off x="166255" y="144838"/>
            <a:ext cx="8864390" cy="685800"/>
          </a:xfrm>
        </p:spPr>
        <p:txBody>
          <a:bodyPr/>
          <a:lstStyle/>
          <a:p>
            <a:pPr algn="ctr"/>
            <a:r>
              <a:rPr lang="en-US" sz="2800" dirty="0"/>
              <a:t>Outstanding Debt – Long-Term Liability Table – LRMD No. 3</a:t>
            </a:r>
          </a:p>
        </p:txBody>
      </p:sp>
      <p:sp>
        <p:nvSpPr>
          <p:cNvPr id="4" name="Slide Number Placeholder 3">
            <a:extLst>
              <a:ext uri="{FF2B5EF4-FFF2-40B4-BE49-F238E27FC236}">
                <a16:creationId xmlns:a16="http://schemas.microsoft.com/office/drawing/2014/main" id="{8EDE3D27-24F8-175E-2D26-1FDE10F57181}"/>
              </a:ext>
            </a:extLst>
          </p:cNvPr>
          <p:cNvSpPr>
            <a:spLocks noGrp="1"/>
          </p:cNvSpPr>
          <p:nvPr>
            <p:ph type="sldNum" sz="quarter" idx="4"/>
          </p:nvPr>
        </p:nvSpPr>
        <p:spPr/>
        <p:txBody>
          <a:bodyPr/>
          <a:lstStyle/>
          <a:p>
            <a:fld id="{6DAB3F6F-6A30-410C-8DAB-3E7769D71CBC}" type="slidenum">
              <a:rPr lang="en-US" smtClean="0"/>
              <a:pPr/>
              <a:t>15</a:t>
            </a:fld>
            <a:endParaRPr lang="en-US" dirty="0"/>
          </a:p>
        </p:txBody>
      </p:sp>
      <p:pic>
        <p:nvPicPr>
          <p:cNvPr id="6" name="Picture 5">
            <a:extLst>
              <a:ext uri="{FF2B5EF4-FFF2-40B4-BE49-F238E27FC236}">
                <a16:creationId xmlns:a16="http://schemas.microsoft.com/office/drawing/2014/main" id="{AA4AE10C-F5BF-CCE1-1656-ADA968488B34}"/>
              </a:ext>
            </a:extLst>
          </p:cNvPr>
          <p:cNvPicPr>
            <a:picLocks noChangeAspect="1"/>
          </p:cNvPicPr>
          <p:nvPr/>
        </p:nvPicPr>
        <p:blipFill>
          <a:blip r:embed="rId2"/>
          <a:stretch>
            <a:fillRect/>
          </a:stretch>
        </p:blipFill>
        <p:spPr>
          <a:xfrm>
            <a:off x="673768" y="756750"/>
            <a:ext cx="7676148" cy="3670871"/>
          </a:xfrm>
          <a:prstGeom prst="rect">
            <a:avLst/>
          </a:prstGeom>
        </p:spPr>
      </p:pic>
    </p:spTree>
    <p:extLst>
      <p:ext uri="{BB962C8B-B14F-4D97-AF65-F5344CB8AC3E}">
        <p14:creationId xmlns:p14="http://schemas.microsoft.com/office/powerpoint/2010/main" val="90577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73C8B-2DCE-5069-C019-26E63FA68D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D23E38-C53A-C3D4-A1F3-10E687CB6696}"/>
              </a:ext>
            </a:extLst>
          </p:cNvPr>
          <p:cNvSpPr>
            <a:spLocks noGrp="1"/>
          </p:cNvSpPr>
          <p:nvPr>
            <p:ph type="title"/>
          </p:nvPr>
        </p:nvSpPr>
        <p:spPr/>
        <p:txBody>
          <a:bodyPr/>
          <a:lstStyle/>
          <a:p>
            <a:r>
              <a:rPr lang="en-US" dirty="0"/>
              <a:t>Outstanding Debt – LRMD No. 4</a:t>
            </a:r>
          </a:p>
        </p:txBody>
      </p:sp>
      <p:sp>
        <p:nvSpPr>
          <p:cNvPr id="4" name="Slide Number Placeholder 3">
            <a:extLst>
              <a:ext uri="{FF2B5EF4-FFF2-40B4-BE49-F238E27FC236}">
                <a16:creationId xmlns:a16="http://schemas.microsoft.com/office/drawing/2014/main" id="{398CA95C-B4EF-9145-D887-4069CCE5BBAB}"/>
              </a:ext>
            </a:extLst>
          </p:cNvPr>
          <p:cNvSpPr>
            <a:spLocks noGrp="1"/>
          </p:cNvSpPr>
          <p:nvPr>
            <p:ph type="sldNum" sz="quarter" idx="4"/>
          </p:nvPr>
        </p:nvSpPr>
        <p:spPr/>
        <p:txBody>
          <a:bodyPr/>
          <a:lstStyle/>
          <a:p>
            <a:fld id="{F8E24598-D429-A34B-B4A6-5808099B37D3}" type="slidenum">
              <a:rPr lang="en-US"/>
              <a:pPr/>
              <a:t>16</a:t>
            </a:fld>
            <a:endParaRPr lang="en-US" dirty="0"/>
          </a:p>
        </p:txBody>
      </p:sp>
      <p:sp>
        <p:nvSpPr>
          <p:cNvPr id="5" name="Rectangle 4">
            <a:extLst>
              <a:ext uri="{FF2B5EF4-FFF2-40B4-BE49-F238E27FC236}">
                <a16:creationId xmlns:a16="http://schemas.microsoft.com/office/drawing/2014/main" id="{96C756F8-9B2E-2A1F-13B2-E62299608734}"/>
              </a:ext>
            </a:extLst>
          </p:cNvPr>
          <p:cNvSpPr/>
          <p:nvPr/>
        </p:nvSpPr>
        <p:spPr>
          <a:xfrm>
            <a:off x="457199" y="673768"/>
            <a:ext cx="4461388" cy="3996823"/>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Series 2022A Limited Tax General Obligation Draw Down Bonds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$41,260,000 Issuance – Drawdown Maximum</a:t>
            </a:r>
          </a:p>
          <a:p>
            <a:pPr marL="585788" lvl="1" indent="-128588" defTabSz="342900">
              <a:buFont typeface="Arial" panose="020B0604020202020204" pitchFamily="34" charset="0"/>
              <a:buChar char="•"/>
              <a:defRPr/>
            </a:pPr>
            <a:r>
              <a:rPr lang="en-US" sz="1400" kern="0" dirty="0">
                <a:solidFill>
                  <a:schemeClr val="accent1"/>
                </a:solidFill>
                <a:latin typeface="Calibri" panose="020F0502020204030204"/>
              </a:rPr>
              <a:t>$32,958,325 Drawn December 15, 2022</a:t>
            </a:r>
          </a:p>
          <a:p>
            <a:pPr marL="585788" lvl="1" indent="-128588" defTabSz="342900">
              <a:buFont typeface="Arial" panose="020B0604020202020204" pitchFamily="34" charset="0"/>
              <a:buChar char="•"/>
              <a:defRPr/>
            </a:pPr>
            <a:r>
              <a:rPr lang="en-US" sz="1400" kern="0" dirty="0">
                <a:solidFill>
                  <a:schemeClr val="accent1"/>
                </a:solidFill>
                <a:latin typeface="Calibri" panose="020F0502020204030204"/>
              </a:rPr>
              <a:t>$8,301,675 Drawn October 22, 2025</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Principal outstanding as of March 31, 2026 - $41,260,000</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5.50%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December 1, 2057</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Semiannually on June 1 and December 1</a:t>
            </a:r>
          </a:p>
          <a:p>
            <a:pPr defTabSz="342900">
              <a:defRPr/>
            </a:pPr>
            <a:r>
              <a:rPr lang="en-US" sz="1400" b="1" kern="0" dirty="0">
                <a:solidFill>
                  <a:schemeClr val="accent1"/>
                </a:solidFill>
                <a:latin typeface="Calibri" panose="020F0502020204030204"/>
              </a:rPr>
              <a:t>Series 2022B Limited Tax General Obligation Subordinate Bonds</a:t>
            </a:r>
            <a:endParaRPr lang="en-US" sz="1400" kern="0" dirty="0">
              <a:solidFill>
                <a:schemeClr val="accent1"/>
              </a:solidFill>
              <a:latin typeface="Calibri" panose="020F0502020204030204"/>
            </a:endParaRP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$16,400,000 Issuance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Principal outstanding as of March 31, 2026 - $14,504,000</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8.00%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December 15, 2027</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Annually on each December 15</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Series 2022 Bonds were issued for the purposes of financing certain Public Improvements related to the Development.</a:t>
            </a:r>
          </a:p>
        </p:txBody>
      </p:sp>
      <p:sp>
        <p:nvSpPr>
          <p:cNvPr id="7" name="Rectangle 6">
            <a:extLst>
              <a:ext uri="{FF2B5EF4-FFF2-40B4-BE49-F238E27FC236}">
                <a16:creationId xmlns:a16="http://schemas.microsoft.com/office/drawing/2014/main" id="{7232D6FE-1384-B395-659E-8C6B0FD0978D}"/>
              </a:ext>
            </a:extLst>
          </p:cNvPr>
          <p:cNvSpPr/>
          <p:nvPr/>
        </p:nvSpPr>
        <p:spPr>
          <a:xfrm>
            <a:off x="5116714" y="883857"/>
            <a:ext cx="3851348" cy="2618852"/>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Loan Repayment Schedule</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Bonds does not have a set payment schedule, rather payments are made to the extent that pledged revenues are collected.</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Pledged revenues collected include levied Property Tax (up to 50.000 mills adjusted) and a portion of Specific Ownership taxes</a:t>
            </a:r>
          </a:p>
          <a:p>
            <a:pPr defTabSz="342900">
              <a:defRPr/>
            </a:pPr>
            <a:endParaRPr lang="en-US" sz="1400" kern="0" dirty="0">
              <a:solidFill>
                <a:schemeClr val="accent1"/>
              </a:solidFill>
              <a:latin typeface="Calibri" panose="020F0502020204030204"/>
            </a:endParaRPr>
          </a:p>
        </p:txBody>
      </p:sp>
    </p:spTree>
    <p:custDataLst>
      <p:custData r:id="rId1"/>
      <p:custData r:id="rId2"/>
    </p:custDataLst>
    <p:extLst>
      <p:ext uri="{BB962C8B-B14F-4D97-AF65-F5344CB8AC3E}">
        <p14:creationId xmlns:p14="http://schemas.microsoft.com/office/powerpoint/2010/main" val="580554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5F6B-427E-708F-67CF-3C09E73547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161180-5284-70AB-C517-2358899D1852}"/>
              </a:ext>
            </a:extLst>
          </p:cNvPr>
          <p:cNvSpPr>
            <a:spLocks noGrp="1"/>
          </p:cNvSpPr>
          <p:nvPr>
            <p:ph type="title"/>
          </p:nvPr>
        </p:nvSpPr>
        <p:spPr>
          <a:xfrm>
            <a:off x="191729" y="144838"/>
            <a:ext cx="8776333" cy="685800"/>
          </a:xfrm>
        </p:spPr>
        <p:txBody>
          <a:bodyPr/>
          <a:lstStyle/>
          <a:p>
            <a:pPr algn="ctr"/>
            <a:r>
              <a:rPr lang="en-US" sz="2800" dirty="0"/>
              <a:t>Outstanding Debt – Developer Advances – LRMD No. 4</a:t>
            </a:r>
          </a:p>
        </p:txBody>
      </p:sp>
      <p:sp>
        <p:nvSpPr>
          <p:cNvPr id="4" name="Slide Number Placeholder 3">
            <a:extLst>
              <a:ext uri="{FF2B5EF4-FFF2-40B4-BE49-F238E27FC236}">
                <a16:creationId xmlns:a16="http://schemas.microsoft.com/office/drawing/2014/main" id="{6A73F4CB-0FA7-CAF2-0DC9-EA659BAC191E}"/>
              </a:ext>
            </a:extLst>
          </p:cNvPr>
          <p:cNvSpPr>
            <a:spLocks noGrp="1"/>
          </p:cNvSpPr>
          <p:nvPr>
            <p:ph type="sldNum" sz="quarter" idx="4"/>
          </p:nvPr>
        </p:nvSpPr>
        <p:spPr/>
        <p:txBody>
          <a:bodyPr/>
          <a:lstStyle/>
          <a:p>
            <a:fld id="{F8E24598-D429-A34B-B4A6-5808099B37D3}" type="slidenum">
              <a:rPr lang="en-US"/>
              <a:pPr/>
              <a:t>17</a:t>
            </a:fld>
            <a:endParaRPr lang="en-US" dirty="0"/>
          </a:p>
        </p:txBody>
      </p:sp>
      <p:sp>
        <p:nvSpPr>
          <p:cNvPr id="5" name="Rectangle 4">
            <a:extLst>
              <a:ext uri="{FF2B5EF4-FFF2-40B4-BE49-F238E27FC236}">
                <a16:creationId xmlns:a16="http://schemas.microsoft.com/office/drawing/2014/main" id="{98C9C2C6-41F6-4484-C37D-525E9BDF9D73}"/>
              </a:ext>
            </a:extLst>
          </p:cNvPr>
          <p:cNvSpPr/>
          <p:nvPr/>
        </p:nvSpPr>
        <p:spPr>
          <a:xfrm>
            <a:off x="549660" y="1028042"/>
            <a:ext cx="3936927" cy="3042513"/>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Capital Developer Advances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Advances made by Developer to pay for Public Infrastructure </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$3,325,576 principal outstanding as of March 31,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$128,092 of estimated accrued interest as of March 31,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Advances bear interest at 2.00% plus the current Federal Reserve Board Prime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Proceeds used for District public infrastructure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Draws on the Bonds to be used in repayment of Capital Advance and Accrued Interest</a:t>
            </a:r>
          </a:p>
        </p:txBody>
      </p:sp>
      <p:sp>
        <p:nvSpPr>
          <p:cNvPr id="7" name="Rectangle 6">
            <a:extLst>
              <a:ext uri="{FF2B5EF4-FFF2-40B4-BE49-F238E27FC236}">
                <a16:creationId xmlns:a16="http://schemas.microsoft.com/office/drawing/2014/main" id="{99D60DCB-DEBB-99A9-752F-C53B7B38A971}"/>
              </a:ext>
            </a:extLst>
          </p:cNvPr>
          <p:cNvSpPr/>
          <p:nvPr/>
        </p:nvSpPr>
        <p:spPr>
          <a:xfrm>
            <a:off x="4657413" y="1028042"/>
            <a:ext cx="3936927" cy="771261"/>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Operation Developer Advances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No Operation Developer Advances outstanding as of March 31, 2026.</a:t>
            </a:r>
          </a:p>
        </p:txBody>
      </p:sp>
    </p:spTree>
    <p:custDataLst>
      <p:custData r:id="rId1"/>
      <p:custData r:id="rId2"/>
    </p:custDataLst>
    <p:extLst>
      <p:ext uri="{BB962C8B-B14F-4D97-AF65-F5344CB8AC3E}">
        <p14:creationId xmlns:p14="http://schemas.microsoft.com/office/powerpoint/2010/main" val="3026659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6802-0F21-5CE4-356D-AF34E6614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C19E8-64D3-FD2A-CE3C-278875D0925B}"/>
              </a:ext>
            </a:extLst>
          </p:cNvPr>
          <p:cNvSpPr>
            <a:spLocks noGrp="1"/>
          </p:cNvSpPr>
          <p:nvPr>
            <p:ph type="title"/>
          </p:nvPr>
        </p:nvSpPr>
        <p:spPr>
          <a:xfrm>
            <a:off x="117987" y="144838"/>
            <a:ext cx="8850075" cy="685800"/>
          </a:xfrm>
        </p:spPr>
        <p:txBody>
          <a:bodyPr/>
          <a:lstStyle/>
          <a:p>
            <a:pPr algn="ctr"/>
            <a:r>
              <a:rPr lang="en-US" sz="2800" dirty="0"/>
              <a:t>Outstanding Debt – Long-Term Liability Table – LRMD No. 4</a:t>
            </a:r>
          </a:p>
        </p:txBody>
      </p:sp>
      <p:sp>
        <p:nvSpPr>
          <p:cNvPr id="4" name="Slide Number Placeholder 3">
            <a:extLst>
              <a:ext uri="{FF2B5EF4-FFF2-40B4-BE49-F238E27FC236}">
                <a16:creationId xmlns:a16="http://schemas.microsoft.com/office/drawing/2014/main" id="{CAB45FB9-B982-EBF8-EF8A-A4F6C70A16BF}"/>
              </a:ext>
            </a:extLst>
          </p:cNvPr>
          <p:cNvSpPr>
            <a:spLocks noGrp="1"/>
          </p:cNvSpPr>
          <p:nvPr>
            <p:ph type="sldNum" sz="quarter" idx="4"/>
          </p:nvPr>
        </p:nvSpPr>
        <p:spPr/>
        <p:txBody>
          <a:bodyPr/>
          <a:lstStyle/>
          <a:p>
            <a:fld id="{6DAB3F6F-6A30-410C-8DAB-3E7769D71CBC}" type="slidenum">
              <a:rPr lang="en-US" smtClean="0"/>
              <a:pPr/>
              <a:t>18</a:t>
            </a:fld>
            <a:endParaRPr lang="en-US" dirty="0"/>
          </a:p>
        </p:txBody>
      </p:sp>
      <p:pic>
        <p:nvPicPr>
          <p:cNvPr id="5" name="Picture 4">
            <a:extLst>
              <a:ext uri="{FF2B5EF4-FFF2-40B4-BE49-F238E27FC236}">
                <a16:creationId xmlns:a16="http://schemas.microsoft.com/office/drawing/2014/main" id="{B916EA57-9C91-641A-F461-D62139C9CC5E}"/>
              </a:ext>
            </a:extLst>
          </p:cNvPr>
          <p:cNvPicPr>
            <a:picLocks noChangeAspect="1"/>
          </p:cNvPicPr>
          <p:nvPr/>
        </p:nvPicPr>
        <p:blipFill>
          <a:blip r:embed="rId2"/>
          <a:stretch>
            <a:fillRect/>
          </a:stretch>
        </p:blipFill>
        <p:spPr>
          <a:xfrm>
            <a:off x="630621" y="719014"/>
            <a:ext cx="7245831" cy="4294477"/>
          </a:xfrm>
          <a:prstGeom prst="rect">
            <a:avLst/>
          </a:prstGeom>
        </p:spPr>
      </p:pic>
    </p:spTree>
    <p:extLst>
      <p:ext uri="{BB962C8B-B14F-4D97-AF65-F5344CB8AC3E}">
        <p14:creationId xmlns:p14="http://schemas.microsoft.com/office/powerpoint/2010/main" val="1828625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7932-B5E7-5ADA-7C53-68220AE17F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329678-FB89-E39D-178B-7AB9C9F4D538}"/>
              </a:ext>
            </a:extLst>
          </p:cNvPr>
          <p:cNvSpPr>
            <a:spLocks noGrp="1"/>
          </p:cNvSpPr>
          <p:nvPr>
            <p:ph type="title"/>
          </p:nvPr>
        </p:nvSpPr>
        <p:spPr/>
        <p:txBody>
          <a:bodyPr/>
          <a:lstStyle/>
          <a:p>
            <a:r>
              <a:rPr lang="en-US" dirty="0"/>
              <a:t>Outstanding Debt – LRMD No. 6</a:t>
            </a:r>
          </a:p>
        </p:txBody>
      </p:sp>
      <p:sp>
        <p:nvSpPr>
          <p:cNvPr id="4" name="Slide Number Placeholder 3">
            <a:extLst>
              <a:ext uri="{FF2B5EF4-FFF2-40B4-BE49-F238E27FC236}">
                <a16:creationId xmlns:a16="http://schemas.microsoft.com/office/drawing/2014/main" id="{F4385C53-D676-5543-E98F-D342DE00A9C1}"/>
              </a:ext>
            </a:extLst>
          </p:cNvPr>
          <p:cNvSpPr>
            <a:spLocks noGrp="1"/>
          </p:cNvSpPr>
          <p:nvPr>
            <p:ph type="sldNum" sz="quarter" idx="4"/>
          </p:nvPr>
        </p:nvSpPr>
        <p:spPr/>
        <p:txBody>
          <a:bodyPr/>
          <a:lstStyle/>
          <a:p>
            <a:fld id="{F8E24598-D429-A34B-B4A6-5808099B37D3}" type="slidenum">
              <a:rPr lang="en-US"/>
              <a:pPr/>
              <a:t>19</a:t>
            </a:fld>
            <a:endParaRPr lang="en-US" dirty="0"/>
          </a:p>
        </p:txBody>
      </p:sp>
      <p:sp>
        <p:nvSpPr>
          <p:cNvPr id="5" name="Rectangle 4">
            <a:extLst>
              <a:ext uri="{FF2B5EF4-FFF2-40B4-BE49-F238E27FC236}">
                <a16:creationId xmlns:a16="http://schemas.microsoft.com/office/drawing/2014/main" id="{9ACD56A0-0A78-3F3D-EFA3-EA60DE3B6437}"/>
              </a:ext>
            </a:extLst>
          </p:cNvPr>
          <p:cNvSpPr/>
          <p:nvPr/>
        </p:nvSpPr>
        <p:spPr>
          <a:xfrm>
            <a:off x="457200" y="853789"/>
            <a:ext cx="4247536" cy="3470238"/>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Series 2026 Limited Tax General Obligation Bonds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$45,993,000 Issuance – May 20,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5.50%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December 1, 2062</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Annually on December 1, commencing December 1,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Series 2026 Bonds were issued for the purposes of financing certain Public Improvements related to the Development.</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Bonds shall be subject to redemption prior to maturity, at the option of the District, as a whole or in part, on any date, at a redemption price equal to the principal amount of the Bonds or portion thereof so redeemed plus accrued interest to the date of redemption, without redemption premium. </a:t>
            </a:r>
          </a:p>
          <a:p>
            <a:pPr marL="128588" indent="-128588" defTabSz="342900">
              <a:buFont typeface="Arial" panose="020B0604020202020204" pitchFamily="34" charset="0"/>
              <a:buChar char="•"/>
              <a:defRPr/>
            </a:pPr>
            <a:endParaRPr lang="en-US" sz="1400" kern="0" dirty="0">
              <a:solidFill>
                <a:schemeClr val="accent1"/>
              </a:solidFill>
              <a:latin typeface="Calibri" panose="020F0502020204030204"/>
            </a:endParaRPr>
          </a:p>
        </p:txBody>
      </p:sp>
      <p:sp>
        <p:nvSpPr>
          <p:cNvPr id="7" name="Rectangle 6">
            <a:extLst>
              <a:ext uri="{FF2B5EF4-FFF2-40B4-BE49-F238E27FC236}">
                <a16:creationId xmlns:a16="http://schemas.microsoft.com/office/drawing/2014/main" id="{978A6DBD-0CD5-F72F-B366-970984EA820D}"/>
              </a:ext>
            </a:extLst>
          </p:cNvPr>
          <p:cNvSpPr/>
          <p:nvPr/>
        </p:nvSpPr>
        <p:spPr>
          <a:xfrm>
            <a:off x="4918587" y="865810"/>
            <a:ext cx="3851348" cy="2161526"/>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Loan Repayment Schedule</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Bonds does not have a set payment schedule, rather payments are made to the extent that pledged revenues are collected.</a:t>
            </a:r>
          </a:p>
          <a:p>
            <a:pPr defTabSz="342900">
              <a:defRPr/>
            </a:pPr>
            <a:endParaRPr lang="en-US" sz="1400" kern="0" dirty="0">
              <a:solidFill>
                <a:schemeClr val="accent1"/>
              </a:solidFill>
              <a:latin typeface="Calibri" panose="020F0502020204030204"/>
            </a:endParaRPr>
          </a:p>
          <a:p>
            <a:pPr defTabSz="342900">
              <a:defRPr/>
            </a:pPr>
            <a:r>
              <a:rPr lang="en-US" sz="1400" kern="0" dirty="0">
                <a:solidFill>
                  <a:schemeClr val="accent1"/>
                </a:solidFill>
                <a:latin typeface="Calibri" panose="020F0502020204030204"/>
              </a:rPr>
              <a:t>Pledged revenues collected include levied Property Tax (up to 50.000 mills adjusted) and a portion of Specific Ownership taxes</a:t>
            </a:r>
          </a:p>
          <a:p>
            <a:pPr defTabSz="342900">
              <a:defRPr/>
            </a:pPr>
            <a:endParaRPr lang="en-US" sz="1400" kern="0" dirty="0">
              <a:solidFill>
                <a:schemeClr val="accent1"/>
              </a:solidFill>
              <a:latin typeface="Calibri" panose="020F0502020204030204"/>
            </a:endParaRPr>
          </a:p>
        </p:txBody>
      </p:sp>
    </p:spTree>
    <p:custDataLst>
      <p:custData r:id="rId1"/>
      <p:custData r:id="rId2"/>
    </p:custDataLst>
    <p:extLst>
      <p:ext uri="{BB962C8B-B14F-4D97-AF65-F5344CB8AC3E}">
        <p14:creationId xmlns:p14="http://schemas.microsoft.com/office/powerpoint/2010/main" val="1324884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16B71-FD87-69D8-B7D9-E597301B2A04}"/>
              </a:ext>
            </a:extLst>
          </p:cNvPr>
          <p:cNvSpPr>
            <a:spLocks noGrp="1"/>
          </p:cNvSpPr>
          <p:nvPr>
            <p:ph type="title"/>
          </p:nvPr>
        </p:nvSpPr>
        <p:spPr>
          <a:xfrm>
            <a:off x="457201" y="149491"/>
            <a:ext cx="8229600" cy="685800"/>
          </a:xfrm>
        </p:spPr>
        <p:txBody>
          <a:bodyPr/>
          <a:lstStyle/>
          <a:p>
            <a:r>
              <a:rPr lang="en-US" dirty="0"/>
              <a:t>Introduction</a:t>
            </a:r>
          </a:p>
        </p:txBody>
      </p:sp>
      <p:sp>
        <p:nvSpPr>
          <p:cNvPr id="2" name="Slide Number Placeholder 1">
            <a:extLst>
              <a:ext uri="{FF2B5EF4-FFF2-40B4-BE49-F238E27FC236}">
                <a16:creationId xmlns:a16="http://schemas.microsoft.com/office/drawing/2014/main" id="{A08288A2-9F1A-32B1-C7EA-CE9ED7C9DA32}"/>
              </a:ext>
            </a:extLst>
          </p:cNvPr>
          <p:cNvSpPr>
            <a:spLocks noGrp="1"/>
          </p:cNvSpPr>
          <p:nvPr>
            <p:ph type="sldNum" sz="quarter" idx="4"/>
          </p:nvPr>
        </p:nvSpPr>
        <p:spPr>
          <a:xfrm>
            <a:off x="8502650" y="4670591"/>
            <a:ext cx="395782" cy="342900"/>
          </a:xfrm>
        </p:spPr>
        <p:txBody>
          <a:bodyPr/>
          <a:lstStyle/>
          <a:p>
            <a:fld id="{6DAB3F6F-6A30-410C-8DAB-3E7769D71CBC}" type="slidenum">
              <a:rPr lang="en-US"/>
              <a:pPr/>
              <a:t>2</a:t>
            </a:fld>
            <a:endParaRPr lang="en-US" dirty="0"/>
          </a:p>
        </p:txBody>
      </p:sp>
      <p:sp>
        <p:nvSpPr>
          <p:cNvPr id="5" name="Freeform: Shape 4">
            <a:extLst>
              <a:ext uri="{FF2B5EF4-FFF2-40B4-BE49-F238E27FC236}">
                <a16:creationId xmlns:a16="http://schemas.microsoft.com/office/drawing/2014/main" id="{BF3753FC-25C9-4444-67FC-9A68A7EFF9D0}"/>
              </a:ext>
            </a:extLst>
          </p:cNvPr>
          <p:cNvSpPr/>
          <p:nvPr/>
        </p:nvSpPr>
        <p:spPr>
          <a:xfrm>
            <a:off x="2382259" y="2066253"/>
            <a:ext cx="2291658" cy="1908430"/>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1100" b="1" u="sng" dirty="0">
                <a:solidFill>
                  <a:schemeClr val="accent1"/>
                </a:solidFill>
                <a:latin typeface="Calibri" panose="020F0502020204030204" pitchFamily="34" charset="0"/>
                <a:cs typeface="Calibri" panose="020F0502020204030204" pitchFamily="34" charset="0"/>
              </a:rPr>
              <a:t>Lorson Ranch </a:t>
            </a:r>
            <a:r>
              <a:rPr lang="en-US" sz="1100" b="1" u="sng" kern="1200" dirty="0">
                <a:solidFill>
                  <a:schemeClr val="accent1"/>
                </a:solidFill>
                <a:latin typeface="Calibri" panose="020F0502020204030204" pitchFamily="34" charset="0"/>
                <a:cs typeface="Calibri" panose="020F0502020204030204" pitchFamily="34" charset="0"/>
              </a:rPr>
              <a:t>Metropolitan District No. 2 – Board of Directors</a:t>
            </a:r>
          </a:p>
          <a:p>
            <a:pPr defTabSz="889000">
              <a:lnSpc>
                <a:spcPct val="90000"/>
              </a:lnSpc>
              <a:spcBef>
                <a:spcPct val="0"/>
              </a:spcBef>
              <a:spcAft>
                <a:spcPct val="35000"/>
              </a:spcAft>
            </a:pPr>
            <a:endParaRPr lang="en-US" sz="1200" kern="1200" dirty="0">
              <a:solidFill>
                <a:schemeClr val="accent1"/>
              </a:solidFill>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n-US" sz="1000" kern="1200" dirty="0">
                <a:solidFill>
                  <a:schemeClr val="accent1"/>
                </a:solidFill>
                <a:latin typeface="Calibri" panose="020F0502020204030204" pitchFamily="34" charset="0"/>
                <a:cs typeface="Calibri" panose="020F0502020204030204" pitchFamily="34" charset="0"/>
              </a:rPr>
              <a:t>Jeff Mark </a:t>
            </a:r>
            <a:r>
              <a:rPr lang="en-US" sz="1000" dirty="0">
                <a:solidFill>
                  <a:schemeClr val="accent1"/>
                </a:solidFill>
                <a:latin typeface="Calibri" panose="020F0502020204030204" pitchFamily="34" charset="0"/>
                <a:cs typeface="Calibri" panose="020F0502020204030204" pitchFamily="34" charset="0"/>
              </a:rPr>
              <a:t>-</a:t>
            </a:r>
            <a:r>
              <a:rPr lang="en-US" sz="1000" kern="1200" dirty="0">
                <a:solidFill>
                  <a:schemeClr val="accent1"/>
                </a:solidFill>
                <a:latin typeface="Calibri" panose="020F0502020204030204" pitchFamily="34" charset="0"/>
                <a:cs typeface="Calibri" panose="020F0502020204030204" pitchFamily="34" charset="0"/>
              </a:rPr>
              <a:t> President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Aaron Wegener – Director</a:t>
            </a:r>
            <a:r>
              <a:rPr lang="en-US" sz="1000" kern="1200" dirty="0">
                <a:solidFill>
                  <a:schemeClr val="accent1"/>
                </a:solidFill>
                <a:latin typeface="Calibri" panose="020F0502020204030204" pitchFamily="34" charset="0"/>
                <a:cs typeface="Calibri" panose="020F0502020204030204" pitchFamily="34" charset="0"/>
              </a:rPr>
              <a:t>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Isreal Galvan – Director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Andrew Wimberly – Director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Joyce Napoleon – Director – May 2027</a:t>
            </a:r>
          </a:p>
        </p:txBody>
      </p:sp>
      <p:pic>
        <p:nvPicPr>
          <p:cNvPr id="10" name="Picture 7">
            <a:extLst>
              <a:ext uri="{FF2B5EF4-FFF2-40B4-BE49-F238E27FC236}">
                <a16:creationId xmlns:a16="http://schemas.microsoft.com/office/drawing/2014/main" id="{58645C0C-F333-3CEC-4377-BA0D3D652CA6}"/>
              </a:ext>
            </a:extLst>
          </p:cNvPr>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l="429984" t="-141866" r="-429984" b="141866"/>
          <a:stretch/>
        </p:blipFill>
        <p:spPr>
          <a:xfrm>
            <a:off x="4242788" y="2300455"/>
            <a:ext cx="658425" cy="542591"/>
          </a:xfrm>
          <a:prstGeom prst="rect">
            <a:avLst/>
          </a:prstGeom>
        </p:spPr>
      </p:pic>
      <p:pic>
        <p:nvPicPr>
          <p:cNvPr id="12" name="Picture 11">
            <a:extLst>
              <a:ext uri="{FF2B5EF4-FFF2-40B4-BE49-F238E27FC236}">
                <a16:creationId xmlns:a16="http://schemas.microsoft.com/office/drawing/2014/main" id="{F754ED58-3E81-E0E5-CED0-5696A938F222}"/>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l="429984" t="-141866" r="-429984" b="141866"/>
          <a:stretch/>
        </p:blipFill>
        <p:spPr>
          <a:xfrm>
            <a:off x="4242788" y="2300455"/>
            <a:ext cx="658425" cy="542591"/>
          </a:xfrm>
          <a:prstGeom prst="rect">
            <a:avLst/>
          </a:prstGeom>
        </p:spPr>
      </p:pic>
      <p:sp>
        <p:nvSpPr>
          <p:cNvPr id="8" name="Freeform: Shape 7">
            <a:extLst>
              <a:ext uri="{FF2B5EF4-FFF2-40B4-BE49-F238E27FC236}">
                <a16:creationId xmlns:a16="http://schemas.microsoft.com/office/drawing/2014/main" id="{6BE8E268-EA13-2D5C-6CD9-510BE966A11D}"/>
              </a:ext>
            </a:extLst>
          </p:cNvPr>
          <p:cNvSpPr/>
          <p:nvPr/>
        </p:nvSpPr>
        <p:spPr>
          <a:xfrm>
            <a:off x="519289" y="730045"/>
            <a:ext cx="8167510" cy="1230243"/>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a:solidFill>
            <a:srgbClr val="00B0F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endParaRPr lang="en-US" sz="1400" b="1" dirty="0">
              <a:solidFill>
                <a:schemeClr val="accent1"/>
              </a:solidFill>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n-US" sz="1400" b="1" dirty="0">
                <a:solidFill>
                  <a:schemeClr val="accent1"/>
                </a:solidFill>
                <a:latin typeface="Calibri" panose="020F0502020204030204" pitchFamily="34" charset="0"/>
                <a:cs typeface="Calibri" panose="020F0502020204030204" pitchFamily="34" charset="0"/>
              </a:rPr>
              <a:t>District Management - Dominique Devaney (Public Alliance)</a:t>
            </a:r>
          </a:p>
          <a:p>
            <a:pPr defTabSz="889000">
              <a:lnSpc>
                <a:spcPct val="90000"/>
              </a:lnSpc>
              <a:spcBef>
                <a:spcPct val="0"/>
              </a:spcBef>
              <a:spcAft>
                <a:spcPct val="35000"/>
              </a:spcAft>
            </a:pPr>
            <a:r>
              <a:rPr lang="en-US" sz="1400" b="1" dirty="0">
                <a:solidFill>
                  <a:schemeClr val="accent1"/>
                </a:solidFill>
                <a:latin typeface="Calibri" panose="020F0502020204030204" pitchFamily="34" charset="0"/>
                <a:cs typeface="Calibri" panose="020F0502020204030204" pitchFamily="34" charset="0"/>
              </a:rPr>
              <a:t>District Accountant – Seef Le Roux (CliftonLarsonAllen)</a:t>
            </a:r>
          </a:p>
          <a:p>
            <a:pPr defTabSz="889000">
              <a:lnSpc>
                <a:spcPct val="90000"/>
              </a:lnSpc>
              <a:spcBef>
                <a:spcPct val="0"/>
              </a:spcBef>
              <a:spcAft>
                <a:spcPct val="35000"/>
              </a:spcAft>
            </a:pPr>
            <a:r>
              <a:rPr lang="en-US" sz="1400" b="1" dirty="0">
                <a:solidFill>
                  <a:schemeClr val="accent1"/>
                </a:solidFill>
                <a:latin typeface="Calibri" panose="020F0502020204030204" pitchFamily="34" charset="0"/>
                <a:cs typeface="Calibri" panose="020F0502020204030204" pitchFamily="34" charset="0"/>
              </a:rPr>
              <a:t>District Legal Counsel – Spencer Fane</a:t>
            </a:r>
          </a:p>
          <a:p>
            <a:pPr algn="ctr" defTabSz="889000">
              <a:lnSpc>
                <a:spcPct val="90000"/>
              </a:lnSpc>
              <a:spcBef>
                <a:spcPct val="0"/>
              </a:spcBef>
              <a:spcAft>
                <a:spcPct val="35000"/>
              </a:spcAft>
            </a:pPr>
            <a:r>
              <a:rPr lang="en-US" sz="2000" b="1" dirty="0">
                <a:solidFill>
                  <a:schemeClr val="accent1"/>
                </a:solidFill>
                <a:latin typeface="Calibri" panose="020F0502020204030204" pitchFamily="34" charset="0"/>
                <a:cs typeface="Calibri" panose="020F0502020204030204" pitchFamily="34" charset="0"/>
              </a:rPr>
              <a:t>https://www.lorsonranchmds.com</a:t>
            </a:r>
          </a:p>
          <a:p>
            <a:pPr defTabSz="889000">
              <a:lnSpc>
                <a:spcPct val="90000"/>
              </a:lnSpc>
              <a:spcBef>
                <a:spcPct val="0"/>
              </a:spcBef>
              <a:spcAft>
                <a:spcPct val="35000"/>
              </a:spcAft>
            </a:pPr>
            <a:endParaRPr lang="en-US" sz="1400" b="1" dirty="0">
              <a:solidFill>
                <a:schemeClr val="accent1"/>
              </a:solidFill>
              <a:latin typeface="Calibri" panose="020F0502020204030204" pitchFamily="34" charset="0"/>
              <a:cs typeface="Calibri" panose="020F0502020204030204" pitchFamily="34" charset="0"/>
            </a:endParaRPr>
          </a:p>
        </p:txBody>
      </p:sp>
      <p:sp>
        <p:nvSpPr>
          <p:cNvPr id="7" name="Freeform: Shape 6">
            <a:extLst>
              <a:ext uri="{FF2B5EF4-FFF2-40B4-BE49-F238E27FC236}">
                <a16:creationId xmlns:a16="http://schemas.microsoft.com/office/drawing/2014/main" id="{3359DB50-F3A4-AFBA-0AD1-2D8F96D1E512}"/>
              </a:ext>
            </a:extLst>
          </p:cNvPr>
          <p:cNvSpPr/>
          <p:nvPr/>
        </p:nvSpPr>
        <p:spPr>
          <a:xfrm>
            <a:off x="58291" y="2066256"/>
            <a:ext cx="2295856" cy="1908432"/>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1100" b="1" u="sng" dirty="0">
                <a:solidFill>
                  <a:schemeClr val="accent1"/>
                </a:solidFill>
                <a:latin typeface="Calibri" panose="020F0502020204030204" pitchFamily="34" charset="0"/>
                <a:cs typeface="Calibri" panose="020F0502020204030204" pitchFamily="34" charset="0"/>
              </a:rPr>
              <a:t>Lorson Ranch </a:t>
            </a:r>
            <a:r>
              <a:rPr lang="en-US" sz="1100" b="1" u="sng" kern="1200" dirty="0">
                <a:solidFill>
                  <a:schemeClr val="accent1"/>
                </a:solidFill>
                <a:latin typeface="Calibri" panose="020F0502020204030204" pitchFamily="34" charset="0"/>
                <a:cs typeface="Calibri" panose="020F0502020204030204" pitchFamily="34" charset="0"/>
              </a:rPr>
              <a:t>Metropolitan District No. 1, 5, 6 and 7 – Board of Directors</a:t>
            </a:r>
          </a:p>
          <a:p>
            <a:pPr defTabSz="889000">
              <a:lnSpc>
                <a:spcPct val="90000"/>
              </a:lnSpc>
              <a:spcBef>
                <a:spcPct val="0"/>
              </a:spcBef>
              <a:spcAft>
                <a:spcPct val="35000"/>
              </a:spcAft>
            </a:pPr>
            <a:endParaRPr lang="en-US" sz="1100" kern="1200" dirty="0">
              <a:solidFill>
                <a:schemeClr val="accent1"/>
              </a:solidFill>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n-US" sz="1000" kern="1200" dirty="0">
                <a:solidFill>
                  <a:schemeClr val="accent1"/>
                </a:solidFill>
                <a:latin typeface="Calibri" panose="020F0502020204030204" pitchFamily="34" charset="0"/>
                <a:cs typeface="Calibri" panose="020F0502020204030204" pitchFamily="34" charset="0"/>
              </a:rPr>
              <a:t>Jeff Mark </a:t>
            </a:r>
            <a:r>
              <a:rPr lang="en-US" sz="1000" dirty="0">
                <a:solidFill>
                  <a:schemeClr val="accent1"/>
                </a:solidFill>
                <a:latin typeface="Calibri" panose="020F0502020204030204" pitchFamily="34" charset="0"/>
                <a:cs typeface="Calibri" panose="020F0502020204030204" pitchFamily="34" charset="0"/>
              </a:rPr>
              <a:t>-</a:t>
            </a:r>
            <a:r>
              <a:rPr lang="en-US" sz="1000" kern="1200" dirty="0">
                <a:solidFill>
                  <a:schemeClr val="accent1"/>
                </a:solidFill>
                <a:latin typeface="Calibri" panose="020F0502020204030204" pitchFamily="34" charset="0"/>
                <a:cs typeface="Calibri" panose="020F0502020204030204" pitchFamily="34" charset="0"/>
              </a:rPr>
              <a:t> President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Chasity McMorrow – Director</a:t>
            </a:r>
            <a:r>
              <a:rPr lang="en-US" sz="1000" kern="1200" dirty="0">
                <a:solidFill>
                  <a:schemeClr val="accent1"/>
                </a:solidFill>
                <a:latin typeface="Calibri" panose="020F0502020204030204" pitchFamily="34" charset="0"/>
                <a:cs typeface="Calibri" panose="020F0502020204030204" pitchFamily="34" charset="0"/>
              </a:rPr>
              <a:t>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Glenn Pawlak – Director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Vacant – Director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Vacant – Director – May 2027</a:t>
            </a:r>
          </a:p>
        </p:txBody>
      </p:sp>
      <p:sp>
        <p:nvSpPr>
          <p:cNvPr id="9" name="Freeform: Shape 8">
            <a:extLst>
              <a:ext uri="{FF2B5EF4-FFF2-40B4-BE49-F238E27FC236}">
                <a16:creationId xmlns:a16="http://schemas.microsoft.com/office/drawing/2014/main" id="{B6296A53-D33F-4715-C477-280212171BD2}"/>
              </a:ext>
            </a:extLst>
          </p:cNvPr>
          <p:cNvSpPr/>
          <p:nvPr/>
        </p:nvSpPr>
        <p:spPr>
          <a:xfrm>
            <a:off x="4673917" y="2066253"/>
            <a:ext cx="2197309" cy="1908429"/>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1100" b="1" u="sng" dirty="0">
                <a:solidFill>
                  <a:schemeClr val="accent1"/>
                </a:solidFill>
                <a:latin typeface="Calibri" panose="020F0502020204030204" pitchFamily="34" charset="0"/>
                <a:cs typeface="Calibri" panose="020F0502020204030204" pitchFamily="34" charset="0"/>
              </a:rPr>
              <a:t>Lorson Ranch </a:t>
            </a:r>
            <a:r>
              <a:rPr lang="en-US" sz="1100" b="1" u="sng" kern="1200" dirty="0">
                <a:solidFill>
                  <a:schemeClr val="accent1"/>
                </a:solidFill>
                <a:latin typeface="Calibri" panose="020F0502020204030204" pitchFamily="34" charset="0"/>
                <a:cs typeface="Calibri" panose="020F0502020204030204" pitchFamily="34" charset="0"/>
              </a:rPr>
              <a:t>Metropolitan District No. 3 – Board of Directors</a:t>
            </a:r>
          </a:p>
          <a:p>
            <a:pPr defTabSz="889000">
              <a:lnSpc>
                <a:spcPct val="90000"/>
              </a:lnSpc>
              <a:spcBef>
                <a:spcPct val="0"/>
              </a:spcBef>
              <a:spcAft>
                <a:spcPct val="35000"/>
              </a:spcAft>
            </a:pPr>
            <a:endParaRPr lang="en-US" sz="1100" kern="1200" dirty="0">
              <a:solidFill>
                <a:schemeClr val="accent1"/>
              </a:solidFill>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n-US" sz="1000" kern="1200" dirty="0">
                <a:solidFill>
                  <a:schemeClr val="accent1"/>
                </a:solidFill>
                <a:latin typeface="Calibri" panose="020F0502020204030204" pitchFamily="34" charset="0"/>
                <a:cs typeface="Calibri" panose="020F0502020204030204" pitchFamily="34" charset="0"/>
              </a:rPr>
              <a:t>Kimberly Allen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Thomas Fredericks </a:t>
            </a:r>
            <a:r>
              <a:rPr lang="en-US" sz="1000" kern="1200" dirty="0">
                <a:solidFill>
                  <a:schemeClr val="accent1"/>
                </a:solidFill>
                <a:latin typeface="Calibri" panose="020F0502020204030204" pitchFamily="34" charset="0"/>
                <a:cs typeface="Calibri" panose="020F0502020204030204" pitchFamily="34" charset="0"/>
              </a:rPr>
              <a:t>-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Drew Bailey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Asia Zanders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Samuel Mitchell – May 2027</a:t>
            </a:r>
          </a:p>
        </p:txBody>
      </p:sp>
      <p:sp>
        <p:nvSpPr>
          <p:cNvPr id="11" name="Freeform: Shape 10">
            <a:extLst>
              <a:ext uri="{FF2B5EF4-FFF2-40B4-BE49-F238E27FC236}">
                <a16:creationId xmlns:a16="http://schemas.microsoft.com/office/drawing/2014/main" id="{DC70BA8A-9ACE-A978-8385-553E895D1B09}"/>
              </a:ext>
            </a:extLst>
          </p:cNvPr>
          <p:cNvSpPr/>
          <p:nvPr/>
        </p:nvSpPr>
        <p:spPr>
          <a:xfrm>
            <a:off x="6888402" y="2066253"/>
            <a:ext cx="2197308" cy="1908432"/>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1100" b="1" u="sng" dirty="0">
                <a:solidFill>
                  <a:schemeClr val="accent1"/>
                </a:solidFill>
                <a:latin typeface="Calibri" panose="020F0502020204030204" pitchFamily="34" charset="0"/>
                <a:cs typeface="Calibri" panose="020F0502020204030204" pitchFamily="34" charset="0"/>
              </a:rPr>
              <a:t>Lorson Ranch </a:t>
            </a:r>
            <a:r>
              <a:rPr lang="en-US" sz="1100" b="1" u="sng" kern="1200" dirty="0">
                <a:solidFill>
                  <a:schemeClr val="accent1"/>
                </a:solidFill>
                <a:latin typeface="Calibri" panose="020F0502020204030204" pitchFamily="34" charset="0"/>
                <a:cs typeface="Calibri" panose="020F0502020204030204" pitchFamily="34" charset="0"/>
              </a:rPr>
              <a:t>Metropolitan District No. 4 – Board of Directors</a:t>
            </a:r>
          </a:p>
          <a:p>
            <a:pPr defTabSz="889000">
              <a:lnSpc>
                <a:spcPct val="90000"/>
              </a:lnSpc>
              <a:spcBef>
                <a:spcPct val="0"/>
              </a:spcBef>
              <a:spcAft>
                <a:spcPct val="35000"/>
              </a:spcAft>
            </a:pPr>
            <a:endParaRPr lang="en-US" sz="1100" kern="1200" dirty="0">
              <a:solidFill>
                <a:schemeClr val="accent1"/>
              </a:solidFill>
              <a:latin typeface="Calibri" panose="020F0502020204030204" pitchFamily="34" charset="0"/>
              <a:cs typeface="Calibri" panose="020F0502020204030204" pitchFamily="34" charset="0"/>
            </a:endParaRPr>
          </a:p>
          <a:p>
            <a:pPr defTabSz="889000">
              <a:lnSpc>
                <a:spcPct val="90000"/>
              </a:lnSpc>
              <a:spcBef>
                <a:spcPct val="0"/>
              </a:spcBef>
              <a:spcAft>
                <a:spcPct val="35000"/>
              </a:spcAft>
            </a:pPr>
            <a:r>
              <a:rPr lang="en-US" sz="1000" kern="1200" dirty="0">
                <a:solidFill>
                  <a:schemeClr val="accent1"/>
                </a:solidFill>
                <a:latin typeface="Calibri" panose="020F0502020204030204" pitchFamily="34" charset="0"/>
                <a:cs typeface="Calibri" panose="020F0502020204030204" pitchFamily="34" charset="0"/>
              </a:rPr>
              <a:t>Jonathan Horwath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David Deegan </a:t>
            </a:r>
            <a:r>
              <a:rPr lang="en-US" sz="1000" kern="1200" dirty="0">
                <a:solidFill>
                  <a:schemeClr val="accent1"/>
                </a:solidFill>
                <a:latin typeface="Calibri" panose="020F0502020204030204" pitchFamily="34" charset="0"/>
                <a:cs typeface="Calibri" panose="020F0502020204030204" pitchFamily="34" charset="0"/>
              </a:rPr>
              <a:t>-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Adam Pastor – May 2029</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James Farmer - May 2027</a:t>
            </a:r>
          </a:p>
          <a:p>
            <a:pPr defTabSz="889000">
              <a:lnSpc>
                <a:spcPct val="90000"/>
              </a:lnSpc>
              <a:spcBef>
                <a:spcPct val="0"/>
              </a:spcBef>
              <a:spcAft>
                <a:spcPct val="35000"/>
              </a:spcAft>
            </a:pPr>
            <a:r>
              <a:rPr lang="en-US" sz="1000" dirty="0">
                <a:solidFill>
                  <a:schemeClr val="accent1"/>
                </a:solidFill>
                <a:latin typeface="Calibri" panose="020F0502020204030204" pitchFamily="34" charset="0"/>
                <a:cs typeface="Calibri" panose="020F0502020204030204" pitchFamily="34" charset="0"/>
              </a:rPr>
              <a:t>Frank Stephens – May 2027</a:t>
            </a:r>
          </a:p>
        </p:txBody>
      </p:sp>
    </p:spTree>
    <p:custDataLst>
      <p:custData r:id="rId1"/>
      <p:custData r:id="rId2"/>
    </p:custDataLst>
    <p:extLst>
      <p:ext uri="{BB962C8B-B14F-4D97-AF65-F5344CB8AC3E}">
        <p14:creationId xmlns:p14="http://schemas.microsoft.com/office/powerpoint/2010/main" val="354031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E24A6F-0128-1DF3-30C4-0281D061F9BE}"/>
              </a:ext>
            </a:extLst>
          </p:cNvPr>
          <p:cNvSpPr>
            <a:spLocks noGrp="1"/>
          </p:cNvSpPr>
          <p:nvPr>
            <p:ph type="ctrTitle"/>
          </p:nvPr>
        </p:nvSpPr>
        <p:spPr>
          <a:xfrm>
            <a:off x="187378" y="1519536"/>
            <a:ext cx="2593298" cy="901700"/>
          </a:xfrm>
        </p:spPr>
        <p:txBody>
          <a:bodyPr rIns="182880"/>
          <a:lstStyle/>
          <a:p>
            <a:r>
              <a:rPr lang="en-US" sz="3200" dirty="0">
                <a:latin typeface="Calibri" panose="020F0502020204030204" pitchFamily="34" charset="0"/>
                <a:cs typeface="Calibri" panose="020F0502020204030204" pitchFamily="34" charset="0"/>
              </a:rPr>
              <a:t>Unaudited</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Financial Statements</a:t>
            </a:r>
            <a:endParaRPr lang="en-US" sz="3200" dirty="0"/>
          </a:p>
        </p:txBody>
      </p:sp>
      <p:pic>
        <p:nvPicPr>
          <p:cNvPr id="7" name="Picture 6" descr="Calculator keypad">
            <a:extLst>
              <a:ext uri="{FF2B5EF4-FFF2-40B4-BE49-F238E27FC236}">
                <a16:creationId xmlns:a16="http://schemas.microsoft.com/office/drawing/2014/main" id="{31D1D975-2811-0DF0-B4B4-4619780A8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754" y="0"/>
            <a:ext cx="6483246" cy="4072289"/>
          </a:xfrm>
          <a:prstGeom prst="rect">
            <a:avLst/>
          </a:prstGeom>
        </p:spPr>
      </p:pic>
    </p:spTree>
    <p:custDataLst>
      <p:custData r:id="rId1"/>
      <p:custData r:id="rId2"/>
    </p:custDataLst>
    <p:extLst>
      <p:ext uri="{BB962C8B-B14F-4D97-AF65-F5344CB8AC3E}">
        <p14:creationId xmlns:p14="http://schemas.microsoft.com/office/powerpoint/2010/main" val="4294220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91488B-3DDF-1C31-9D1A-03EB5D89C54B}"/>
              </a:ext>
            </a:extLst>
          </p:cNvPr>
          <p:cNvSpPr>
            <a:spLocks noGrp="1"/>
          </p:cNvSpPr>
          <p:nvPr>
            <p:ph type="sldNum" sz="quarter" idx="4"/>
          </p:nvPr>
        </p:nvSpPr>
        <p:spPr/>
        <p:txBody>
          <a:bodyPr/>
          <a:lstStyle/>
          <a:p>
            <a:fld id="{6DAB3F6F-6A30-410C-8DAB-3E7769D71CBC}" type="slidenum">
              <a:rPr lang="en-US" smtClean="0"/>
              <a:pPr/>
              <a:t>21</a:t>
            </a:fld>
            <a:endParaRPr lang="en-US" dirty="0"/>
          </a:p>
        </p:txBody>
      </p:sp>
      <p:pic>
        <p:nvPicPr>
          <p:cNvPr id="5" name="Picture 4">
            <a:extLst>
              <a:ext uri="{FF2B5EF4-FFF2-40B4-BE49-F238E27FC236}">
                <a16:creationId xmlns:a16="http://schemas.microsoft.com/office/drawing/2014/main" id="{EE596FC2-CA9E-7D79-50AE-A522DB352A86}"/>
              </a:ext>
            </a:extLst>
          </p:cNvPr>
          <p:cNvPicPr>
            <a:picLocks noChangeAspect="1"/>
          </p:cNvPicPr>
          <p:nvPr/>
        </p:nvPicPr>
        <p:blipFill>
          <a:blip r:embed="rId2"/>
          <a:stretch>
            <a:fillRect/>
          </a:stretch>
        </p:blipFill>
        <p:spPr>
          <a:xfrm>
            <a:off x="594628" y="820706"/>
            <a:ext cx="7845525" cy="2770378"/>
          </a:xfrm>
          <a:prstGeom prst="rect">
            <a:avLst/>
          </a:prstGeom>
        </p:spPr>
      </p:pic>
    </p:spTree>
    <p:extLst>
      <p:ext uri="{BB962C8B-B14F-4D97-AF65-F5344CB8AC3E}">
        <p14:creationId xmlns:p14="http://schemas.microsoft.com/office/powerpoint/2010/main" val="57975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C6CE-0EDB-C007-3F07-6E9C743569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8DD243-E922-CDBD-CD19-3BB38F0D033C}"/>
              </a:ext>
            </a:extLst>
          </p:cNvPr>
          <p:cNvSpPr>
            <a:spLocks noGrp="1"/>
          </p:cNvSpPr>
          <p:nvPr>
            <p:ph type="sldNum" sz="quarter" idx="4"/>
          </p:nvPr>
        </p:nvSpPr>
        <p:spPr/>
        <p:txBody>
          <a:bodyPr/>
          <a:lstStyle/>
          <a:p>
            <a:fld id="{6DAB3F6F-6A30-410C-8DAB-3E7769D71CBC}" type="slidenum">
              <a:rPr lang="en-US" smtClean="0"/>
              <a:pPr/>
              <a:t>22</a:t>
            </a:fld>
            <a:endParaRPr lang="en-US" dirty="0"/>
          </a:p>
        </p:txBody>
      </p:sp>
      <p:pic>
        <p:nvPicPr>
          <p:cNvPr id="3" name="Picture 2">
            <a:extLst>
              <a:ext uri="{FF2B5EF4-FFF2-40B4-BE49-F238E27FC236}">
                <a16:creationId xmlns:a16="http://schemas.microsoft.com/office/drawing/2014/main" id="{7D33F420-74D1-B787-47FD-30D5633086E7}"/>
              </a:ext>
            </a:extLst>
          </p:cNvPr>
          <p:cNvPicPr>
            <a:picLocks noChangeAspect="1"/>
          </p:cNvPicPr>
          <p:nvPr/>
        </p:nvPicPr>
        <p:blipFill>
          <a:blip r:embed="rId2"/>
          <a:stretch>
            <a:fillRect/>
          </a:stretch>
        </p:blipFill>
        <p:spPr>
          <a:xfrm>
            <a:off x="865949" y="99667"/>
            <a:ext cx="7453888" cy="4472333"/>
          </a:xfrm>
          <a:prstGeom prst="rect">
            <a:avLst/>
          </a:prstGeom>
        </p:spPr>
      </p:pic>
    </p:spTree>
    <p:extLst>
      <p:ext uri="{BB962C8B-B14F-4D97-AF65-F5344CB8AC3E}">
        <p14:creationId xmlns:p14="http://schemas.microsoft.com/office/powerpoint/2010/main" val="1451226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43770-E065-6AFC-6F6F-BA3251074B5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AD8379-5999-7231-5234-4564005A2E36}"/>
              </a:ext>
            </a:extLst>
          </p:cNvPr>
          <p:cNvSpPr>
            <a:spLocks noGrp="1"/>
          </p:cNvSpPr>
          <p:nvPr>
            <p:ph type="sldNum" sz="quarter" idx="4"/>
          </p:nvPr>
        </p:nvSpPr>
        <p:spPr/>
        <p:txBody>
          <a:bodyPr/>
          <a:lstStyle/>
          <a:p>
            <a:fld id="{6DAB3F6F-6A30-410C-8DAB-3E7769D71CBC}" type="slidenum">
              <a:rPr lang="en-US" smtClean="0"/>
              <a:pPr/>
              <a:t>23</a:t>
            </a:fld>
            <a:endParaRPr lang="en-US" dirty="0"/>
          </a:p>
        </p:txBody>
      </p:sp>
      <p:pic>
        <p:nvPicPr>
          <p:cNvPr id="6" name="Picture 5">
            <a:extLst>
              <a:ext uri="{FF2B5EF4-FFF2-40B4-BE49-F238E27FC236}">
                <a16:creationId xmlns:a16="http://schemas.microsoft.com/office/drawing/2014/main" id="{7E67CF7D-DFA6-A3C9-4983-2D0DC124DEA6}"/>
              </a:ext>
            </a:extLst>
          </p:cNvPr>
          <p:cNvPicPr>
            <a:picLocks noChangeAspect="1"/>
          </p:cNvPicPr>
          <p:nvPr/>
        </p:nvPicPr>
        <p:blipFill>
          <a:blip r:embed="rId2"/>
          <a:stretch>
            <a:fillRect/>
          </a:stretch>
        </p:blipFill>
        <p:spPr>
          <a:xfrm>
            <a:off x="2218004" y="0"/>
            <a:ext cx="4707992" cy="5143500"/>
          </a:xfrm>
          <a:prstGeom prst="rect">
            <a:avLst/>
          </a:prstGeom>
        </p:spPr>
      </p:pic>
    </p:spTree>
    <p:extLst>
      <p:ext uri="{BB962C8B-B14F-4D97-AF65-F5344CB8AC3E}">
        <p14:creationId xmlns:p14="http://schemas.microsoft.com/office/powerpoint/2010/main" val="2590712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F2515-F399-D58F-D1D5-09B0D4B4B9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6F2B73-D3A9-3557-F0BA-065ECF463636}"/>
              </a:ext>
            </a:extLst>
          </p:cNvPr>
          <p:cNvSpPr>
            <a:spLocks noGrp="1"/>
          </p:cNvSpPr>
          <p:nvPr>
            <p:ph type="sldNum" sz="quarter" idx="4"/>
          </p:nvPr>
        </p:nvSpPr>
        <p:spPr/>
        <p:txBody>
          <a:bodyPr/>
          <a:lstStyle/>
          <a:p>
            <a:fld id="{6DAB3F6F-6A30-410C-8DAB-3E7769D71CBC}" type="slidenum">
              <a:rPr lang="en-US" smtClean="0"/>
              <a:pPr/>
              <a:t>24</a:t>
            </a:fld>
            <a:endParaRPr lang="en-US" dirty="0"/>
          </a:p>
        </p:txBody>
      </p:sp>
      <p:pic>
        <p:nvPicPr>
          <p:cNvPr id="5" name="Picture 4">
            <a:extLst>
              <a:ext uri="{FF2B5EF4-FFF2-40B4-BE49-F238E27FC236}">
                <a16:creationId xmlns:a16="http://schemas.microsoft.com/office/drawing/2014/main" id="{CE8AE179-55FD-0E21-B5FB-B7C1ECC88ED7}"/>
              </a:ext>
            </a:extLst>
          </p:cNvPr>
          <p:cNvPicPr>
            <a:picLocks noChangeAspect="1"/>
          </p:cNvPicPr>
          <p:nvPr/>
        </p:nvPicPr>
        <p:blipFill>
          <a:blip r:embed="rId2"/>
          <a:stretch>
            <a:fillRect/>
          </a:stretch>
        </p:blipFill>
        <p:spPr>
          <a:xfrm>
            <a:off x="417154" y="339550"/>
            <a:ext cx="8550908" cy="3442046"/>
          </a:xfrm>
          <a:prstGeom prst="rect">
            <a:avLst/>
          </a:prstGeom>
        </p:spPr>
      </p:pic>
    </p:spTree>
    <p:extLst>
      <p:ext uri="{BB962C8B-B14F-4D97-AF65-F5344CB8AC3E}">
        <p14:creationId xmlns:p14="http://schemas.microsoft.com/office/powerpoint/2010/main" val="3037257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240F4-9168-CEA5-5529-4145AC91EF2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BEB3A8-E2FC-7EFC-2C08-B39E9B30ADFE}"/>
              </a:ext>
            </a:extLst>
          </p:cNvPr>
          <p:cNvSpPr>
            <a:spLocks noGrp="1"/>
          </p:cNvSpPr>
          <p:nvPr>
            <p:ph type="sldNum" sz="quarter" idx="4"/>
          </p:nvPr>
        </p:nvSpPr>
        <p:spPr/>
        <p:txBody>
          <a:bodyPr/>
          <a:lstStyle/>
          <a:p>
            <a:fld id="{6DAB3F6F-6A30-410C-8DAB-3E7769D71CBC}" type="slidenum">
              <a:rPr lang="en-US" smtClean="0"/>
              <a:pPr/>
              <a:t>25</a:t>
            </a:fld>
            <a:endParaRPr lang="en-US" dirty="0"/>
          </a:p>
        </p:txBody>
      </p:sp>
      <p:pic>
        <p:nvPicPr>
          <p:cNvPr id="3" name="Picture 2">
            <a:extLst>
              <a:ext uri="{FF2B5EF4-FFF2-40B4-BE49-F238E27FC236}">
                <a16:creationId xmlns:a16="http://schemas.microsoft.com/office/drawing/2014/main" id="{F36C6CBA-4E9C-9190-44FC-30CE35233026}"/>
              </a:ext>
            </a:extLst>
          </p:cNvPr>
          <p:cNvPicPr>
            <a:picLocks noChangeAspect="1"/>
          </p:cNvPicPr>
          <p:nvPr/>
        </p:nvPicPr>
        <p:blipFill>
          <a:blip r:embed="rId2"/>
          <a:stretch>
            <a:fillRect/>
          </a:stretch>
        </p:blipFill>
        <p:spPr>
          <a:xfrm>
            <a:off x="324853" y="105416"/>
            <a:ext cx="8524373" cy="3899593"/>
          </a:xfrm>
          <a:prstGeom prst="rect">
            <a:avLst/>
          </a:prstGeom>
        </p:spPr>
      </p:pic>
    </p:spTree>
    <p:extLst>
      <p:ext uri="{BB962C8B-B14F-4D97-AF65-F5344CB8AC3E}">
        <p14:creationId xmlns:p14="http://schemas.microsoft.com/office/powerpoint/2010/main" val="2717962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26</a:t>
            </a:fld>
            <a:endParaRPr lang="en-US" dirty="0"/>
          </a:p>
        </p:txBody>
      </p:sp>
      <p:pic>
        <p:nvPicPr>
          <p:cNvPr id="5" name="Picture 4">
            <a:extLst>
              <a:ext uri="{FF2B5EF4-FFF2-40B4-BE49-F238E27FC236}">
                <a16:creationId xmlns:a16="http://schemas.microsoft.com/office/drawing/2014/main" id="{8C77ACC9-59A8-BD32-D179-F03AD02F94DC}"/>
              </a:ext>
            </a:extLst>
          </p:cNvPr>
          <p:cNvPicPr>
            <a:picLocks noChangeAspect="1"/>
          </p:cNvPicPr>
          <p:nvPr/>
        </p:nvPicPr>
        <p:blipFill>
          <a:blip r:embed="rId4"/>
          <a:stretch>
            <a:fillRect/>
          </a:stretch>
        </p:blipFill>
        <p:spPr>
          <a:xfrm>
            <a:off x="499923" y="848756"/>
            <a:ext cx="8072357" cy="2880444"/>
          </a:xfrm>
          <a:prstGeom prst="rect">
            <a:avLst/>
          </a:prstGeom>
        </p:spPr>
      </p:pic>
    </p:spTree>
    <p:custDataLst>
      <p:custData r:id="rId1"/>
      <p:custData r:id="rId2"/>
    </p:custDataLst>
    <p:extLst>
      <p:ext uri="{BB962C8B-B14F-4D97-AF65-F5344CB8AC3E}">
        <p14:creationId xmlns:p14="http://schemas.microsoft.com/office/powerpoint/2010/main" val="390078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1A0206-C1A6-6039-E51F-6004202C9A1D}"/>
              </a:ext>
            </a:extLst>
          </p:cNvPr>
          <p:cNvSpPr>
            <a:spLocks noGrp="1"/>
          </p:cNvSpPr>
          <p:nvPr>
            <p:ph type="sldNum" sz="quarter" idx="4"/>
          </p:nvPr>
        </p:nvSpPr>
        <p:spPr/>
        <p:txBody>
          <a:bodyPr/>
          <a:lstStyle/>
          <a:p>
            <a:fld id="{6DAB3F6F-6A30-410C-8DAB-3E7769D71CBC}" type="slidenum">
              <a:rPr lang="en-US" smtClean="0"/>
              <a:pPr/>
              <a:t>27</a:t>
            </a:fld>
            <a:endParaRPr lang="en-US" dirty="0"/>
          </a:p>
        </p:txBody>
      </p:sp>
      <p:pic>
        <p:nvPicPr>
          <p:cNvPr id="9" name="Picture 8">
            <a:extLst>
              <a:ext uri="{FF2B5EF4-FFF2-40B4-BE49-F238E27FC236}">
                <a16:creationId xmlns:a16="http://schemas.microsoft.com/office/drawing/2014/main" id="{C48B88B5-C0E2-81A5-968E-495F05B49F6B}"/>
              </a:ext>
            </a:extLst>
          </p:cNvPr>
          <p:cNvPicPr>
            <a:picLocks noChangeAspect="1"/>
          </p:cNvPicPr>
          <p:nvPr/>
        </p:nvPicPr>
        <p:blipFill>
          <a:blip r:embed="rId2"/>
          <a:stretch>
            <a:fillRect/>
          </a:stretch>
        </p:blipFill>
        <p:spPr>
          <a:xfrm>
            <a:off x="506024" y="259424"/>
            <a:ext cx="8289060" cy="4192260"/>
          </a:xfrm>
          <a:prstGeom prst="rect">
            <a:avLst/>
          </a:prstGeom>
        </p:spPr>
      </p:pic>
    </p:spTree>
    <p:extLst>
      <p:ext uri="{BB962C8B-B14F-4D97-AF65-F5344CB8AC3E}">
        <p14:creationId xmlns:p14="http://schemas.microsoft.com/office/powerpoint/2010/main" val="2196990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28</a:t>
            </a:fld>
            <a:endParaRPr lang="en-US" dirty="0"/>
          </a:p>
        </p:txBody>
      </p:sp>
      <p:pic>
        <p:nvPicPr>
          <p:cNvPr id="5" name="Picture 4">
            <a:extLst>
              <a:ext uri="{FF2B5EF4-FFF2-40B4-BE49-F238E27FC236}">
                <a16:creationId xmlns:a16="http://schemas.microsoft.com/office/drawing/2014/main" id="{29AE9445-66E6-C39E-47C7-5307EB062F5F}"/>
              </a:ext>
            </a:extLst>
          </p:cNvPr>
          <p:cNvPicPr>
            <a:picLocks noChangeAspect="1"/>
          </p:cNvPicPr>
          <p:nvPr/>
        </p:nvPicPr>
        <p:blipFill>
          <a:blip r:embed="rId4"/>
          <a:stretch>
            <a:fillRect/>
          </a:stretch>
        </p:blipFill>
        <p:spPr>
          <a:xfrm>
            <a:off x="310471" y="379997"/>
            <a:ext cx="8538756" cy="4093364"/>
          </a:xfrm>
          <a:prstGeom prst="rect">
            <a:avLst/>
          </a:prstGeom>
        </p:spPr>
      </p:pic>
    </p:spTree>
    <p:custDataLst>
      <p:custData r:id="rId1"/>
      <p:custData r:id="rId2"/>
    </p:custDataLst>
    <p:extLst>
      <p:ext uri="{BB962C8B-B14F-4D97-AF65-F5344CB8AC3E}">
        <p14:creationId xmlns:p14="http://schemas.microsoft.com/office/powerpoint/2010/main" val="5162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29</a:t>
            </a:fld>
            <a:endParaRPr lang="en-US" dirty="0"/>
          </a:p>
        </p:txBody>
      </p:sp>
      <p:pic>
        <p:nvPicPr>
          <p:cNvPr id="3" name="Picture 2">
            <a:extLst>
              <a:ext uri="{FF2B5EF4-FFF2-40B4-BE49-F238E27FC236}">
                <a16:creationId xmlns:a16="http://schemas.microsoft.com/office/drawing/2014/main" id="{92457560-C166-30EE-7FC3-B8CA72C62A6D}"/>
              </a:ext>
            </a:extLst>
          </p:cNvPr>
          <p:cNvPicPr>
            <a:picLocks noChangeAspect="1"/>
          </p:cNvPicPr>
          <p:nvPr/>
        </p:nvPicPr>
        <p:blipFill>
          <a:blip r:embed="rId4"/>
          <a:stretch>
            <a:fillRect/>
          </a:stretch>
        </p:blipFill>
        <p:spPr>
          <a:xfrm>
            <a:off x="797816" y="1"/>
            <a:ext cx="7618274" cy="4576758"/>
          </a:xfrm>
          <a:prstGeom prst="rect">
            <a:avLst/>
          </a:prstGeom>
        </p:spPr>
      </p:pic>
    </p:spTree>
    <p:custDataLst>
      <p:custData r:id="rId1"/>
      <p:custData r:id="rId2"/>
    </p:custDataLst>
    <p:extLst>
      <p:ext uri="{BB962C8B-B14F-4D97-AF65-F5344CB8AC3E}">
        <p14:creationId xmlns:p14="http://schemas.microsoft.com/office/powerpoint/2010/main" val="92231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D958D-CFA2-5004-5723-87ADF6434086}"/>
              </a:ext>
            </a:extLst>
          </p:cNvPr>
          <p:cNvSpPr>
            <a:spLocks noGrp="1"/>
          </p:cNvSpPr>
          <p:nvPr>
            <p:ph type="ctrTitle"/>
          </p:nvPr>
        </p:nvSpPr>
        <p:spPr/>
        <p:txBody>
          <a:bodyPr/>
          <a:lstStyle/>
          <a:p>
            <a:r>
              <a:rPr lang="en-US" dirty="0"/>
              <a:t>Agenda</a:t>
            </a:r>
          </a:p>
        </p:txBody>
      </p:sp>
      <p:graphicFrame>
        <p:nvGraphicFramePr>
          <p:cNvPr id="10" name="Content Placeholder 9">
            <a:extLst>
              <a:ext uri="{FF2B5EF4-FFF2-40B4-BE49-F238E27FC236}">
                <a16:creationId xmlns:a16="http://schemas.microsoft.com/office/drawing/2014/main" id="{4D6E293A-AD6F-DCF9-61D7-AC35405DD1FE}"/>
              </a:ext>
            </a:extLst>
          </p:cNvPr>
          <p:cNvGraphicFramePr>
            <a:graphicFrameLocks noGrp="1"/>
          </p:cNvGraphicFramePr>
          <p:nvPr>
            <p:ph sz="quarter" idx="11"/>
            <p:extLst>
              <p:ext uri="{D42A27DB-BD31-4B8C-83A1-F6EECF244321}">
                <p14:modId xmlns:p14="http://schemas.microsoft.com/office/powerpoint/2010/main" val="1994997012"/>
              </p:ext>
            </p:extLst>
          </p:nvPr>
        </p:nvGraphicFramePr>
        <p:xfrm>
          <a:off x="772338" y="1335743"/>
          <a:ext cx="7963583" cy="22288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custData r:id="rId1"/>
      <p:custData r:id="rId2"/>
    </p:custDataLst>
    <p:extLst>
      <p:ext uri="{BB962C8B-B14F-4D97-AF65-F5344CB8AC3E}">
        <p14:creationId xmlns:p14="http://schemas.microsoft.com/office/powerpoint/2010/main" val="356083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22C4-0FEC-D424-08F0-BBC909508D7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FAB326-F1A6-A9C8-DD79-EF53CEE8081F}"/>
              </a:ext>
            </a:extLst>
          </p:cNvPr>
          <p:cNvSpPr>
            <a:spLocks noGrp="1"/>
          </p:cNvSpPr>
          <p:nvPr>
            <p:ph type="sldNum" sz="quarter" idx="4"/>
          </p:nvPr>
        </p:nvSpPr>
        <p:spPr/>
        <p:txBody>
          <a:bodyPr/>
          <a:lstStyle/>
          <a:p>
            <a:fld id="{6DAB3F6F-6A30-410C-8DAB-3E7769D71CBC}" type="slidenum">
              <a:rPr lang="en-US" smtClean="0"/>
              <a:pPr/>
              <a:t>30</a:t>
            </a:fld>
            <a:endParaRPr lang="en-US" dirty="0"/>
          </a:p>
        </p:txBody>
      </p:sp>
      <p:pic>
        <p:nvPicPr>
          <p:cNvPr id="3" name="Picture 2">
            <a:extLst>
              <a:ext uri="{FF2B5EF4-FFF2-40B4-BE49-F238E27FC236}">
                <a16:creationId xmlns:a16="http://schemas.microsoft.com/office/drawing/2014/main" id="{14EFD17F-1C22-6FB8-F440-440488BB980D}"/>
              </a:ext>
            </a:extLst>
          </p:cNvPr>
          <p:cNvPicPr>
            <a:picLocks noChangeAspect="1"/>
          </p:cNvPicPr>
          <p:nvPr/>
        </p:nvPicPr>
        <p:blipFill>
          <a:blip r:embed="rId2"/>
          <a:stretch>
            <a:fillRect/>
          </a:stretch>
        </p:blipFill>
        <p:spPr>
          <a:xfrm>
            <a:off x="254431" y="448125"/>
            <a:ext cx="8498543" cy="3060968"/>
          </a:xfrm>
          <a:prstGeom prst="rect">
            <a:avLst/>
          </a:prstGeom>
        </p:spPr>
      </p:pic>
    </p:spTree>
    <p:extLst>
      <p:ext uri="{BB962C8B-B14F-4D97-AF65-F5344CB8AC3E}">
        <p14:creationId xmlns:p14="http://schemas.microsoft.com/office/powerpoint/2010/main" val="1755196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D73B-E35B-0B65-CD2B-AD033F3B74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F7B55D-ED1C-FEFF-1BD7-7C56D2A921DB}"/>
              </a:ext>
            </a:extLst>
          </p:cNvPr>
          <p:cNvSpPr>
            <a:spLocks noGrp="1"/>
          </p:cNvSpPr>
          <p:nvPr>
            <p:ph type="sldNum" sz="quarter" idx="4"/>
          </p:nvPr>
        </p:nvSpPr>
        <p:spPr/>
        <p:txBody>
          <a:bodyPr/>
          <a:lstStyle/>
          <a:p>
            <a:fld id="{6DAB3F6F-6A30-410C-8DAB-3E7769D71CBC}" type="slidenum">
              <a:rPr lang="en-US" smtClean="0"/>
              <a:pPr/>
              <a:t>31</a:t>
            </a:fld>
            <a:endParaRPr lang="en-US" dirty="0"/>
          </a:p>
        </p:txBody>
      </p:sp>
      <p:pic>
        <p:nvPicPr>
          <p:cNvPr id="5" name="Picture 4">
            <a:extLst>
              <a:ext uri="{FF2B5EF4-FFF2-40B4-BE49-F238E27FC236}">
                <a16:creationId xmlns:a16="http://schemas.microsoft.com/office/drawing/2014/main" id="{A1ADDEBA-D150-0D01-47C9-2E10DCD215C6}"/>
              </a:ext>
            </a:extLst>
          </p:cNvPr>
          <p:cNvPicPr>
            <a:picLocks noChangeAspect="1"/>
          </p:cNvPicPr>
          <p:nvPr/>
        </p:nvPicPr>
        <p:blipFill>
          <a:blip r:embed="rId4"/>
          <a:stretch>
            <a:fillRect/>
          </a:stretch>
        </p:blipFill>
        <p:spPr>
          <a:xfrm>
            <a:off x="321680" y="316230"/>
            <a:ext cx="8419261" cy="4153502"/>
          </a:xfrm>
          <a:prstGeom prst="rect">
            <a:avLst/>
          </a:prstGeom>
        </p:spPr>
      </p:pic>
    </p:spTree>
    <p:custDataLst>
      <p:custData r:id="rId1"/>
      <p:custData r:id="rId2"/>
    </p:custDataLst>
    <p:extLst>
      <p:ext uri="{BB962C8B-B14F-4D97-AF65-F5344CB8AC3E}">
        <p14:creationId xmlns:p14="http://schemas.microsoft.com/office/powerpoint/2010/main" val="1078131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622C91-9B71-A3AA-3D9E-F50999FC1296}"/>
              </a:ext>
            </a:extLst>
          </p:cNvPr>
          <p:cNvSpPr>
            <a:spLocks noGrp="1"/>
          </p:cNvSpPr>
          <p:nvPr>
            <p:ph type="sldNum" sz="quarter" idx="4"/>
          </p:nvPr>
        </p:nvSpPr>
        <p:spPr/>
        <p:txBody>
          <a:bodyPr/>
          <a:lstStyle/>
          <a:p>
            <a:fld id="{6DAB3F6F-6A30-410C-8DAB-3E7769D71CBC}" type="slidenum">
              <a:rPr lang="en-US" smtClean="0"/>
              <a:pPr/>
              <a:t>32</a:t>
            </a:fld>
            <a:endParaRPr lang="en-US" dirty="0"/>
          </a:p>
        </p:txBody>
      </p:sp>
      <p:pic>
        <p:nvPicPr>
          <p:cNvPr id="3" name="Picture 2">
            <a:extLst>
              <a:ext uri="{FF2B5EF4-FFF2-40B4-BE49-F238E27FC236}">
                <a16:creationId xmlns:a16="http://schemas.microsoft.com/office/drawing/2014/main" id="{FE0BF456-36FF-980A-95C4-3301862BDE6F}"/>
              </a:ext>
            </a:extLst>
          </p:cNvPr>
          <p:cNvPicPr>
            <a:picLocks noChangeAspect="1"/>
          </p:cNvPicPr>
          <p:nvPr/>
        </p:nvPicPr>
        <p:blipFill>
          <a:blip r:embed="rId4"/>
          <a:stretch>
            <a:fillRect/>
          </a:stretch>
        </p:blipFill>
        <p:spPr>
          <a:xfrm>
            <a:off x="391027" y="251845"/>
            <a:ext cx="8416090" cy="4270460"/>
          </a:xfrm>
          <a:prstGeom prst="rect">
            <a:avLst/>
          </a:prstGeom>
        </p:spPr>
      </p:pic>
    </p:spTree>
    <p:custDataLst>
      <p:custData r:id="rId1"/>
      <p:custData r:id="rId2"/>
    </p:custDataLst>
    <p:extLst>
      <p:ext uri="{BB962C8B-B14F-4D97-AF65-F5344CB8AC3E}">
        <p14:creationId xmlns:p14="http://schemas.microsoft.com/office/powerpoint/2010/main" val="2447460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A869-DD84-DF73-4246-717D7E80579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EDC136-1090-C6E4-E0CE-434C220EBE50}"/>
              </a:ext>
            </a:extLst>
          </p:cNvPr>
          <p:cNvSpPr>
            <a:spLocks noGrp="1"/>
          </p:cNvSpPr>
          <p:nvPr>
            <p:ph type="sldNum" sz="quarter" idx="4"/>
          </p:nvPr>
        </p:nvSpPr>
        <p:spPr/>
        <p:txBody>
          <a:bodyPr/>
          <a:lstStyle/>
          <a:p>
            <a:fld id="{6DAB3F6F-6A30-410C-8DAB-3E7769D71CBC}" type="slidenum">
              <a:rPr lang="en-US" smtClean="0"/>
              <a:pPr/>
              <a:t>33</a:t>
            </a:fld>
            <a:endParaRPr lang="en-US" dirty="0"/>
          </a:p>
        </p:txBody>
      </p:sp>
      <p:pic>
        <p:nvPicPr>
          <p:cNvPr id="5" name="Picture 4">
            <a:extLst>
              <a:ext uri="{FF2B5EF4-FFF2-40B4-BE49-F238E27FC236}">
                <a16:creationId xmlns:a16="http://schemas.microsoft.com/office/drawing/2014/main" id="{B96C792D-6863-5B7D-26D8-46C6082CF45B}"/>
              </a:ext>
            </a:extLst>
          </p:cNvPr>
          <p:cNvPicPr>
            <a:picLocks noChangeAspect="1"/>
          </p:cNvPicPr>
          <p:nvPr/>
        </p:nvPicPr>
        <p:blipFill>
          <a:blip r:embed="rId4"/>
          <a:stretch>
            <a:fillRect/>
          </a:stretch>
        </p:blipFill>
        <p:spPr>
          <a:xfrm>
            <a:off x="589547" y="46030"/>
            <a:ext cx="7982733" cy="4531986"/>
          </a:xfrm>
          <a:prstGeom prst="rect">
            <a:avLst/>
          </a:prstGeom>
        </p:spPr>
      </p:pic>
    </p:spTree>
    <p:custDataLst>
      <p:custData r:id="rId1"/>
      <p:custData r:id="rId2"/>
    </p:custDataLst>
    <p:extLst>
      <p:ext uri="{BB962C8B-B14F-4D97-AF65-F5344CB8AC3E}">
        <p14:creationId xmlns:p14="http://schemas.microsoft.com/office/powerpoint/2010/main" val="3170856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5234D-E243-8CB1-716E-CA5A8FB9F1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2C76D-A000-D6F0-C8CC-9285BA133573}"/>
              </a:ext>
            </a:extLst>
          </p:cNvPr>
          <p:cNvSpPr>
            <a:spLocks noGrp="1"/>
          </p:cNvSpPr>
          <p:nvPr>
            <p:ph type="sldNum" sz="quarter" idx="4"/>
          </p:nvPr>
        </p:nvSpPr>
        <p:spPr/>
        <p:txBody>
          <a:bodyPr/>
          <a:lstStyle/>
          <a:p>
            <a:fld id="{6DAB3F6F-6A30-410C-8DAB-3E7769D71CBC}" type="slidenum">
              <a:rPr lang="en-US" smtClean="0"/>
              <a:pPr/>
              <a:t>34</a:t>
            </a:fld>
            <a:endParaRPr lang="en-US" dirty="0"/>
          </a:p>
        </p:txBody>
      </p:sp>
      <p:pic>
        <p:nvPicPr>
          <p:cNvPr id="5" name="Picture 4">
            <a:extLst>
              <a:ext uri="{FF2B5EF4-FFF2-40B4-BE49-F238E27FC236}">
                <a16:creationId xmlns:a16="http://schemas.microsoft.com/office/drawing/2014/main" id="{03BFFA62-D3AF-1987-0AF7-D9D7AA21315E}"/>
              </a:ext>
            </a:extLst>
          </p:cNvPr>
          <p:cNvPicPr>
            <a:picLocks noChangeAspect="1"/>
          </p:cNvPicPr>
          <p:nvPr/>
        </p:nvPicPr>
        <p:blipFill>
          <a:blip r:embed="rId2"/>
          <a:stretch>
            <a:fillRect/>
          </a:stretch>
        </p:blipFill>
        <p:spPr>
          <a:xfrm>
            <a:off x="481263" y="808216"/>
            <a:ext cx="7970921" cy="2873239"/>
          </a:xfrm>
          <a:prstGeom prst="rect">
            <a:avLst/>
          </a:prstGeom>
        </p:spPr>
      </p:pic>
    </p:spTree>
    <p:extLst>
      <p:ext uri="{BB962C8B-B14F-4D97-AF65-F5344CB8AC3E}">
        <p14:creationId xmlns:p14="http://schemas.microsoft.com/office/powerpoint/2010/main" val="3864595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23693-EBB3-3035-CFCB-8B9883A3B17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8F9F6-46BB-E181-1F27-CC26377D3DE6}"/>
              </a:ext>
            </a:extLst>
          </p:cNvPr>
          <p:cNvSpPr>
            <a:spLocks noGrp="1"/>
          </p:cNvSpPr>
          <p:nvPr>
            <p:ph type="sldNum" sz="quarter" idx="4"/>
          </p:nvPr>
        </p:nvSpPr>
        <p:spPr/>
        <p:txBody>
          <a:bodyPr/>
          <a:lstStyle/>
          <a:p>
            <a:fld id="{6DAB3F6F-6A30-410C-8DAB-3E7769D71CBC}" type="slidenum">
              <a:rPr lang="en-US" smtClean="0"/>
              <a:pPr/>
              <a:t>35</a:t>
            </a:fld>
            <a:endParaRPr lang="en-US" dirty="0"/>
          </a:p>
        </p:txBody>
      </p:sp>
      <p:pic>
        <p:nvPicPr>
          <p:cNvPr id="7" name="Picture 6">
            <a:extLst>
              <a:ext uri="{FF2B5EF4-FFF2-40B4-BE49-F238E27FC236}">
                <a16:creationId xmlns:a16="http://schemas.microsoft.com/office/drawing/2014/main" id="{A7E4A755-FBD7-14CE-13CA-4831A6170562}"/>
              </a:ext>
            </a:extLst>
          </p:cNvPr>
          <p:cNvPicPr>
            <a:picLocks noChangeAspect="1"/>
          </p:cNvPicPr>
          <p:nvPr/>
        </p:nvPicPr>
        <p:blipFill>
          <a:blip r:embed="rId4"/>
          <a:stretch>
            <a:fillRect/>
          </a:stretch>
        </p:blipFill>
        <p:spPr>
          <a:xfrm>
            <a:off x="372293" y="300747"/>
            <a:ext cx="8344585" cy="4144921"/>
          </a:xfrm>
          <a:prstGeom prst="rect">
            <a:avLst/>
          </a:prstGeom>
        </p:spPr>
      </p:pic>
    </p:spTree>
    <p:custDataLst>
      <p:custData r:id="rId1"/>
      <p:custData r:id="rId2"/>
    </p:custDataLst>
    <p:extLst>
      <p:ext uri="{BB962C8B-B14F-4D97-AF65-F5344CB8AC3E}">
        <p14:creationId xmlns:p14="http://schemas.microsoft.com/office/powerpoint/2010/main" val="2554647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AB3E3-A11A-54D9-A328-BF9659ADD7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3C3F35-5A11-426F-32D4-2D2C80FB00AC}"/>
              </a:ext>
            </a:extLst>
          </p:cNvPr>
          <p:cNvSpPr>
            <a:spLocks noGrp="1"/>
          </p:cNvSpPr>
          <p:nvPr>
            <p:ph type="sldNum" sz="quarter" idx="4"/>
          </p:nvPr>
        </p:nvSpPr>
        <p:spPr/>
        <p:txBody>
          <a:bodyPr/>
          <a:lstStyle/>
          <a:p>
            <a:fld id="{6DAB3F6F-6A30-410C-8DAB-3E7769D71CBC}" type="slidenum">
              <a:rPr lang="en-US" smtClean="0"/>
              <a:pPr/>
              <a:t>36</a:t>
            </a:fld>
            <a:endParaRPr lang="en-US" dirty="0"/>
          </a:p>
        </p:txBody>
      </p:sp>
      <p:pic>
        <p:nvPicPr>
          <p:cNvPr id="3" name="Picture 2">
            <a:extLst>
              <a:ext uri="{FF2B5EF4-FFF2-40B4-BE49-F238E27FC236}">
                <a16:creationId xmlns:a16="http://schemas.microsoft.com/office/drawing/2014/main" id="{F886975B-B74A-8FE0-AB12-3694E334FD21}"/>
              </a:ext>
            </a:extLst>
          </p:cNvPr>
          <p:cNvPicPr>
            <a:picLocks noChangeAspect="1"/>
          </p:cNvPicPr>
          <p:nvPr/>
        </p:nvPicPr>
        <p:blipFill>
          <a:blip r:embed="rId4"/>
          <a:stretch>
            <a:fillRect/>
          </a:stretch>
        </p:blipFill>
        <p:spPr>
          <a:xfrm>
            <a:off x="409074" y="229134"/>
            <a:ext cx="8488279" cy="4276110"/>
          </a:xfrm>
          <a:prstGeom prst="rect">
            <a:avLst/>
          </a:prstGeom>
        </p:spPr>
      </p:pic>
    </p:spTree>
    <p:custDataLst>
      <p:custData r:id="rId1"/>
      <p:custData r:id="rId2"/>
    </p:custDataLst>
    <p:extLst>
      <p:ext uri="{BB962C8B-B14F-4D97-AF65-F5344CB8AC3E}">
        <p14:creationId xmlns:p14="http://schemas.microsoft.com/office/powerpoint/2010/main" val="1942193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14444-E320-637B-563B-BF84073808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2AEE3A-9C96-C003-90FE-5039F88B0325}"/>
              </a:ext>
            </a:extLst>
          </p:cNvPr>
          <p:cNvSpPr>
            <a:spLocks noGrp="1"/>
          </p:cNvSpPr>
          <p:nvPr>
            <p:ph type="sldNum" sz="quarter" idx="4"/>
          </p:nvPr>
        </p:nvSpPr>
        <p:spPr/>
        <p:txBody>
          <a:bodyPr/>
          <a:lstStyle/>
          <a:p>
            <a:fld id="{6DAB3F6F-6A30-410C-8DAB-3E7769D71CBC}" type="slidenum">
              <a:rPr lang="en-US" smtClean="0"/>
              <a:pPr/>
              <a:t>37</a:t>
            </a:fld>
            <a:endParaRPr lang="en-US" dirty="0"/>
          </a:p>
        </p:txBody>
      </p:sp>
      <p:pic>
        <p:nvPicPr>
          <p:cNvPr id="5" name="Picture 4">
            <a:extLst>
              <a:ext uri="{FF2B5EF4-FFF2-40B4-BE49-F238E27FC236}">
                <a16:creationId xmlns:a16="http://schemas.microsoft.com/office/drawing/2014/main" id="{E86F0444-DEE4-018C-555B-D730B341990E}"/>
              </a:ext>
            </a:extLst>
          </p:cNvPr>
          <p:cNvPicPr>
            <a:picLocks noChangeAspect="1"/>
          </p:cNvPicPr>
          <p:nvPr/>
        </p:nvPicPr>
        <p:blipFill>
          <a:blip r:embed="rId4"/>
          <a:stretch>
            <a:fillRect/>
          </a:stretch>
        </p:blipFill>
        <p:spPr>
          <a:xfrm>
            <a:off x="841237" y="1"/>
            <a:ext cx="7514696" cy="4529887"/>
          </a:xfrm>
          <a:prstGeom prst="rect">
            <a:avLst/>
          </a:prstGeom>
        </p:spPr>
      </p:pic>
    </p:spTree>
    <p:custDataLst>
      <p:custData r:id="rId1"/>
      <p:custData r:id="rId2"/>
    </p:custDataLst>
    <p:extLst>
      <p:ext uri="{BB962C8B-B14F-4D97-AF65-F5344CB8AC3E}">
        <p14:creationId xmlns:p14="http://schemas.microsoft.com/office/powerpoint/2010/main" val="3500162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AA60-ACFE-8D9A-CEEA-29D793FD35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E0F193-067B-ECAB-FC98-52892A65ACB1}"/>
              </a:ext>
            </a:extLst>
          </p:cNvPr>
          <p:cNvSpPr>
            <a:spLocks noGrp="1"/>
          </p:cNvSpPr>
          <p:nvPr>
            <p:ph type="sldNum" sz="quarter" idx="4"/>
          </p:nvPr>
        </p:nvSpPr>
        <p:spPr/>
        <p:txBody>
          <a:bodyPr/>
          <a:lstStyle/>
          <a:p>
            <a:fld id="{6DAB3F6F-6A30-410C-8DAB-3E7769D71CBC}" type="slidenum">
              <a:rPr lang="en-US" smtClean="0"/>
              <a:pPr/>
              <a:t>38</a:t>
            </a:fld>
            <a:endParaRPr lang="en-US" dirty="0"/>
          </a:p>
        </p:txBody>
      </p:sp>
      <p:pic>
        <p:nvPicPr>
          <p:cNvPr id="3" name="Picture 2">
            <a:extLst>
              <a:ext uri="{FF2B5EF4-FFF2-40B4-BE49-F238E27FC236}">
                <a16:creationId xmlns:a16="http://schemas.microsoft.com/office/drawing/2014/main" id="{F3F772C8-D31F-2B59-C519-05F86B757D78}"/>
              </a:ext>
            </a:extLst>
          </p:cNvPr>
          <p:cNvPicPr>
            <a:picLocks noChangeAspect="1"/>
          </p:cNvPicPr>
          <p:nvPr/>
        </p:nvPicPr>
        <p:blipFill>
          <a:blip r:embed="rId4"/>
          <a:stretch>
            <a:fillRect/>
          </a:stretch>
        </p:blipFill>
        <p:spPr>
          <a:xfrm>
            <a:off x="333138" y="336884"/>
            <a:ext cx="8510073" cy="3892216"/>
          </a:xfrm>
          <a:prstGeom prst="rect">
            <a:avLst/>
          </a:prstGeom>
        </p:spPr>
      </p:pic>
    </p:spTree>
    <p:custDataLst>
      <p:custData r:id="rId1"/>
      <p:custData r:id="rId2"/>
    </p:custDataLst>
    <p:extLst>
      <p:ext uri="{BB962C8B-B14F-4D97-AF65-F5344CB8AC3E}">
        <p14:creationId xmlns:p14="http://schemas.microsoft.com/office/powerpoint/2010/main" val="2137220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5C589-2CC8-D5A5-3322-ACB7A3E8998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9984FE-6F39-93DC-314B-15B9F0B69EA5}"/>
              </a:ext>
            </a:extLst>
          </p:cNvPr>
          <p:cNvSpPr>
            <a:spLocks noGrp="1"/>
          </p:cNvSpPr>
          <p:nvPr>
            <p:ph type="sldNum" sz="quarter" idx="4"/>
          </p:nvPr>
        </p:nvSpPr>
        <p:spPr/>
        <p:txBody>
          <a:bodyPr/>
          <a:lstStyle/>
          <a:p>
            <a:fld id="{6DAB3F6F-6A30-410C-8DAB-3E7769D71CBC}" type="slidenum">
              <a:rPr lang="en-US" smtClean="0"/>
              <a:pPr/>
              <a:t>39</a:t>
            </a:fld>
            <a:endParaRPr lang="en-US" dirty="0"/>
          </a:p>
        </p:txBody>
      </p:sp>
      <p:pic>
        <p:nvPicPr>
          <p:cNvPr id="3" name="Picture 2">
            <a:extLst>
              <a:ext uri="{FF2B5EF4-FFF2-40B4-BE49-F238E27FC236}">
                <a16:creationId xmlns:a16="http://schemas.microsoft.com/office/drawing/2014/main" id="{9224D687-4A3F-A50E-D8C2-5A3F31E8B743}"/>
              </a:ext>
            </a:extLst>
          </p:cNvPr>
          <p:cNvPicPr>
            <a:picLocks noChangeAspect="1"/>
          </p:cNvPicPr>
          <p:nvPr/>
        </p:nvPicPr>
        <p:blipFill>
          <a:blip r:embed="rId4"/>
          <a:stretch>
            <a:fillRect/>
          </a:stretch>
        </p:blipFill>
        <p:spPr>
          <a:xfrm>
            <a:off x="604314" y="890606"/>
            <a:ext cx="8244912" cy="3031689"/>
          </a:xfrm>
          <a:prstGeom prst="rect">
            <a:avLst/>
          </a:prstGeom>
        </p:spPr>
      </p:pic>
    </p:spTree>
    <p:custDataLst>
      <p:custData r:id="rId1"/>
      <p:custData r:id="rId2"/>
    </p:custDataLst>
    <p:extLst>
      <p:ext uri="{BB962C8B-B14F-4D97-AF65-F5344CB8AC3E}">
        <p14:creationId xmlns:p14="http://schemas.microsoft.com/office/powerpoint/2010/main" val="2306836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E24A6F-0128-1DF3-30C4-0281D061F9BE}"/>
              </a:ext>
            </a:extLst>
          </p:cNvPr>
          <p:cNvSpPr>
            <a:spLocks noGrp="1"/>
          </p:cNvSpPr>
          <p:nvPr>
            <p:ph type="ctrTitle"/>
          </p:nvPr>
        </p:nvSpPr>
        <p:spPr>
          <a:xfrm>
            <a:off x="187378" y="1519536"/>
            <a:ext cx="2593298" cy="901700"/>
          </a:xfrm>
        </p:spPr>
        <p:txBody>
          <a:bodyPr rIns="182880"/>
          <a:lstStyle/>
          <a:p>
            <a:r>
              <a:rPr lang="en-US" sz="3200" dirty="0">
                <a:latin typeface="Calibri" panose="020F0502020204030204" pitchFamily="34" charset="0"/>
                <a:cs typeface="Calibri" panose="020F0502020204030204" pitchFamily="34" charset="0"/>
              </a:rPr>
              <a:t>Public Infrastructure Projects</a:t>
            </a:r>
            <a:endParaRPr lang="en-US" sz="3200" dirty="0"/>
          </a:p>
        </p:txBody>
      </p:sp>
      <p:pic>
        <p:nvPicPr>
          <p:cNvPr id="3" name="Picture 2">
            <a:extLst>
              <a:ext uri="{FF2B5EF4-FFF2-40B4-BE49-F238E27FC236}">
                <a16:creationId xmlns:a16="http://schemas.microsoft.com/office/drawing/2014/main" id="{367369A8-9EA0-7E13-0081-9F44BCB95BE3}"/>
              </a:ext>
            </a:extLst>
          </p:cNvPr>
          <p:cNvPicPr>
            <a:picLocks noChangeAspect="1"/>
          </p:cNvPicPr>
          <p:nvPr>
            <p:custDataLst>
              <p:tags r:id="rId3"/>
            </p:custDataLst>
          </p:nvPr>
        </p:nvPicPr>
        <p:blipFill rotWithShape="1">
          <a:blip r:embed="rId6">
            <a:extLst>
              <a:ext uri="{28A0092B-C50C-407E-A947-70E740481C1C}">
                <a14:useLocalDpi xmlns:a14="http://schemas.microsoft.com/office/drawing/2010/main" val="0"/>
              </a:ext>
            </a:extLst>
          </a:blip>
          <a:srcRect/>
          <a:stretch/>
        </p:blipFill>
        <p:spPr>
          <a:xfrm>
            <a:off x="3048000" y="0"/>
            <a:ext cx="6096000" cy="4062984"/>
          </a:xfrm>
          <a:prstGeom prst="rect">
            <a:avLst/>
          </a:prstGeom>
        </p:spPr>
      </p:pic>
    </p:spTree>
    <p:custDataLst>
      <p:custData r:id="rId1"/>
      <p:custData r:id="rId2"/>
    </p:custDataLst>
    <p:extLst>
      <p:ext uri="{BB962C8B-B14F-4D97-AF65-F5344CB8AC3E}">
        <p14:creationId xmlns:p14="http://schemas.microsoft.com/office/powerpoint/2010/main" val="1115074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ADFB7-A8A4-ED57-A3D5-A016E546204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A5E2D4-1D19-04C6-6EA1-7FE38E0A7DFF}"/>
              </a:ext>
            </a:extLst>
          </p:cNvPr>
          <p:cNvSpPr>
            <a:spLocks noGrp="1"/>
          </p:cNvSpPr>
          <p:nvPr>
            <p:ph type="sldNum" sz="quarter" idx="4"/>
          </p:nvPr>
        </p:nvSpPr>
        <p:spPr/>
        <p:txBody>
          <a:bodyPr/>
          <a:lstStyle/>
          <a:p>
            <a:fld id="{6DAB3F6F-6A30-410C-8DAB-3E7769D71CBC}" type="slidenum">
              <a:rPr lang="en-US" smtClean="0"/>
              <a:pPr/>
              <a:t>40</a:t>
            </a:fld>
            <a:endParaRPr lang="en-US" dirty="0"/>
          </a:p>
        </p:txBody>
      </p:sp>
      <p:pic>
        <p:nvPicPr>
          <p:cNvPr id="3" name="Picture 2">
            <a:extLst>
              <a:ext uri="{FF2B5EF4-FFF2-40B4-BE49-F238E27FC236}">
                <a16:creationId xmlns:a16="http://schemas.microsoft.com/office/drawing/2014/main" id="{EA1AC19E-1B3A-D816-CE40-E1AEA33F6503}"/>
              </a:ext>
            </a:extLst>
          </p:cNvPr>
          <p:cNvPicPr>
            <a:picLocks noChangeAspect="1"/>
          </p:cNvPicPr>
          <p:nvPr/>
        </p:nvPicPr>
        <p:blipFill>
          <a:blip r:embed="rId2"/>
          <a:stretch>
            <a:fillRect/>
          </a:stretch>
        </p:blipFill>
        <p:spPr>
          <a:xfrm>
            <a:off x="312821" y="232908"/>
            <a:ext cx="8542421" cy="3713449"/>
          </a:xfrm>
          <a:prstGeom prst="rect">
            <a:avLst/>
          </a:prstGeom>
        </p:spPr>
      </p:pic>
    </p:spTree>
    <p:extLst>
      <p:ext uri="{BB962C8B-B14F-4D97-AF65-F5344CB8AC3E}">
        <p14:creationId xmlns:p14="http://schemas.microsoft.com/office/powerpoint/2010/main" val="2802442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9A0F8-64ED-0586-EDC2-1955741315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531152-1347-FD65-4EAD-59094341F433}"/>
              </a:ext>
            </a:extLst>
          </p:cNvPr>
          <p:cNvSpPr>
            <a:spLocks noGrp="1"/>
          </p:cNvSpPr>
          <p:nvPr>
            <p:ph type="sldNum" sz="quarter" idx="4"/>
          </p:nvPr>
        </p:nvSpPr>
        <p:spPr/>
        <p:txBody>
          <a:bodyPr/>
          <a:lstStyle/>
          <a:p>
            <a:fld id="{6DAB3F6F-6A30-410C-8DAB-3E7769D71CBC}" type="slidenum">
              <a:rPr lang="en-US" smtClean="0"/>
              <a:pPr/>
              <a:t>41</a:t>
            </a:fld>
            <a:endParaRPr lang="en-US" dirty="0"/>
          </a:p>
        </p:txBody>
      </p:sp>
      <p:pic>
        <p:nvPicPr>
          <p:cNvPr id="5" name="Picture 4">
            <a:extLst>
              <a:ext uri="{FF2B5EF4-FFF2-40B4-BE49-F238E27FC236}">
                <a16:creationId xmlns:a16="http://schemas.microsoft.com/office/drawing/2014/main" id="{731B4E35-FABF-C68E-838A-1B36F0F83CD5}"/>
              </a:ext>
            </a:extLst>
          </p:cNvPr>
          <p:cNvPicPr>
            <a:picLocks noChangeAspect="1"/>
          </p:cNvPicPr>
          <p:nvPr/>
        </p:nvPicPr>
        <p:blipFill>
          <a:blip r:embed="rId4"/>
          <a:stretch>
            <a:fillRect/>
          </a:stretch>
        </p:blipFill>
        <p:spPr>
          <a:xfrm>
            <a:off x="541420" y="306805"/>
            <a:ext cx="8295775" cy="4032159"/>
          </a:xfrm>
          <a:prstGeom prst="rect">
            <a:avLst/>
          </a:prstGeom>
        </p:spPr>
      </p:pic>
    </p:spTree>
    <p:custDataLst>
      <p:custData r:id="rId1"/>
      <p:custData r:id="rId2"/>
    </p:custDataLst>
    <p:extLst>
      <p:ext uri="{BB962C8B-B14F-4D97-AF65-F5344CB8AC3E}">
        <p14:creationId xmlns:p14="http://schemas.microsoft.com/office/powerpoint/2010/main" val="3522574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467CD-16E0-3268-A80E-9A2F7DDA744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982C35-0A3D-A23D-D55F-AD5B78F4FD6D}"/>
              </a:ext>
            </a:extLst>
          </p:cNvPr>
          <p:cNvSpPr>
            <a:spLocks noGrp="1"/>
          </p:cNvSpPr>
          <p:nvPr>
            <p:ph type="sldNum" sz="quarter" idx="4"/>
          </p:nvPr>
        </p:nvSpPr>
        <p:spPr/>
        <p:txBody>
          <a:bodyPr/>
          <a:lstStyle/>
          <a:p>
            <a:fld id="{6DAB3F6F-6A30-410C-8DAB-3E7769D71CBC}" type="slidenum">
              <a:rPr lang="en-US" smtClean="0"/>
              <a:pPr/>
              <a:t>42</a:t>
            </a:fld>
            <a:endParaRPr lang="en-US" dirty="0"/>
          </a:p>
        </p:txBody>
      </p:sp>
      <p:pic>
        <p:nvPicPr>
          <p:cNvPr id="5" name="Picture 4">
            <a:extLst>
              <a:ext uri="{FF2B5EF4-FFF2-40B4-BE49-F238E27FC236}">
                <a16:creationId xmlns:a16="http://schemas.microsoft.com/office/drawing/2014/main" id="{973B6980-4617-FF74-657A-71B73AEC2F52}"/>
              </a:ext>
            </a:extLst>
          </p:cNvPr>
          <p:cNvPicPr>
            <a:picLocks noChangeAspect="1"/>
          </p:cNvPicPr>
          <p:nvPr/>
        </p:nvPicPr>
        <p:blipFill>
          <a:blip r:embed="rId4"/>
          <a:stretch>
            <a:fillRect/>
          </a:stretch>
        </p:blipFill>
        <p:spPr>
          <a:xfrm>
            <a:off x="614241" y="1016668"/>
            <a:ext cx="7795833" cy="2641084"/>
          </a:xfrm>
          <a:prstGeom prst="rect">
            <a:avLst/>
          </a:prstGeom>
        </p:spPr>
      </p:pic>
    </p:spTree>
    <p:custDataLst>
      <p:custData r:id="rId1"/>
      <p:custData r:id="rId2"/>
    </p:custDataLst>
    <p:extLst>
      <p:ext uri="{BB962C8B-B14F-4D97-AF65-F5344CB8AC3E}">
        <p14:creationId xmlns:p14="http://schemas.microsoft.com/office/powerpoint/2010/main" val="3437247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DAD7E-7966-5F3C-B204-00AFC37C32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A6C7A5-DA52-30EC-B268-C023D4AD04F2}"/>
              </a:ext>
            </a:extLst>
          </p:cNvPr>
          <p:cNvSpPr>
            <a:spLocks noGrp="1"/>
          </p:cNvSpPr>
          <p:nvPr>
            <p:ph type="sldNum" sz="quarter" idx="4"/>
          </p:nvPr>
        </p:nvSpPr>
        <p:spPr/>
        <p:txBody>
          <a:bodyPr/>
          <a:lstStyle/>
          <a:p>
            <a:fld id="{6DAB3F6F-6A30-410C-8DAB-3E7769D71CBC}" type="slidenum">
              <a:rPr lang="en-US" smtClean="0"/>
              <a:pPr/>
              <a:t>43</a:t>
            </a:fld>
            <a:endParaRPr lang="en-US" dirty="0"/>
          </a:p>
        </p:txBody>
      </p:sp>
      <p:pic>
        <p:nvPicPr>
          <p:cNvPr id="3" name="Picture 2">
            <a:extLst>
              <a:ext uri="{FF2B5EF4-FFF2-40B4-BE49-F238E27FC236}">
                <a16:creationId xmlns:a16="http://schemas.microsoft.com/office/drawing/2014/main" id="{5DE888B5-604C-EB1C-AFE3-5AFDFB39BFB8}"/>
              </a:ext>
            </a:extLst>
          </p:cNvPr>
          <p:cNvPicPr>
            <a:picLocks noChangeAspect="1"/>
          </p:cNvPicPr>
          <p:nvPr/>
        </p:nvPicPr>
        <p:blipFill>
          <a:blip r:embed="rId4"/>
          <a:stretch>
            <a:fillRect/>
          </a:stretch>
        </p:blipFill>
        <p:spPr>
          <a:xfrm>
            <a:off x="276726" y="476786"/>
            <a:ext cx="8595953" cy="3938803"/>
          </a:xfrm>
          <a:prstGeom prst="rect">
            <a:avLst/>
          </a:prstGeom>
        </p:spPr>
      </p:pic>
    </p:spTree>
    <p:custDataLst>
      <p:custData r:id="rId1"/>
      <p:custData r:id="rId2"/>
    </p:custDataLst>
    <p:extLst>
      <p:ext uri="{BB962C8B-B14F-4D97-AF65-F5344CB8AC3E}">
        <p14:creationId xmlns:p14="http://schemas.microsoft.com/office/powerpoint/2010/main" val="3896879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02532-3E86-9092-0057-79909B9EBBA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B1FFDA-B821-D21A-157E-F7EEDADE9476}"/>
              </a:ext>
            </a:extLst>
          </p:cNvPr>
          <p:cNvSpPr>
            <a:spLocks noGrp="1"/>
          </p:cNvSpPr>
          <p:nvPr>
            <p:ph type="sldNum" sz="quarter" idx="4"/>
          </p:nvPr>
        </p:nvSpPr>
        <p:spPr/>
        <p:txBody>
          <a:bodyPr/>
          <a:lstStyle/>
          <a:p>
            <a:fld id="{6DAB3F6F-6A30-410C-8DAB-3E7769D71CBC}" type="slidenum">
              <a:rPr lang="en-US" smtClean="0"/>
              <a:pPr/>
              <a:t>44</a:t>
            </a:fld>
            <a:endParaRPr lang="en-US" dirty="0"/>
          </a:p>
        </p:txBody>
      </p:sp>
      <p:pic>
        <p:nvPicPr>
          <p:cNvPr id="5" name="Picture 4">
            <a:extLst>
              <a:ext uri="{FF2B5EF4-FFF2-40B4-BE49-F238E27FC236}">
                <a16:creationId xmlns:a16="http://schemas.microsoft.com/office/drawing/2014/main" id="{B32EEB5F-FA0D-001B-FBBF-BEF4C97F5A0C}"/>
              </a:ext>
            </a:extLst>
          </p:cNvPr>
          <p:cNvPicPr>
            <a:picLocks noChangeAspect="1"/>
          </p:cNvPicPr>
          <p:nvPr/>
        </p:nvPicPr>
        <p:blipFill>
          <a:blip r:embed="rId2"/>
          <a:stretch>
            <a:fillRect/>
          </a:stretch>
        </p:blipFill>
        <p:spPr>
          <a:xfrm>
            <a:off x="366962" y="210055"/>
            <a:ext cx="8295775" cy="4285235"/>
          </a:xfrm>
          <a:prstGeom prst="rect">
            <a:avLst/>
          </a:prstGeom>
        </p:spPr>
      </p:pic>
    </p:spTree>
    <p:extLst>
      <p:ext uri="{BB962C8B-B14F-4D97-AF65-F5344CB8AC3E}">
        <p14:creationId xmlns:p14="http://schemas.microsoft.com/office/powerpoint/2010/main" val="2413176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9820-E5AC-88F6-1939-A2B4CFB793D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583F80-24BF-5C38-3BB8-1F04444DF16E}"/>
              </a:ext>
            </a:extLst>
          </p:cNvPr>
          <p:cNvSpPr>
            <a:spLocks noGrp="1"/>
          </p:cNvSpPr>
          <p:nvPr>
            <p:ph type="sldNum" sz="quarter" idx="4"/>
          </p:nvPr>
        </p:nvSpPr>
        <p:spPr/>
        <p:txBody>
          <a:bodyPr/>
          <a:lstStyle/>
          <a:p>
            <a:fld id="{6DAB3F6F-6A30-410C-8DAB-3E7769D71CBC}" type="slidenum">
              <a:rPr lang="en-US" smtClean="0"/>
              <a:pPr/>
              <a:t>45</a:t>
            </a:fld>
            <a:endParaRPr lang="en-US" dirty="0"/>
          </a:p>
        </p:txBody>
      </p:sp>
      <p:pic>
        <p:nvPicPr>
          <p:cNvPr id="3" name="Picture 2">
            <a:extLst>
              <a:ext uri="{FF2B5EF4-FFF2-40B4-BE49-F238E27FC236}">
                <a16:creationId xmlns:a16="http://schemas.microsoft.com/office/drawing/2014/main" id="{C7181DFB-90E3-A1E9-2008-AD0CB47F910F}"/>
              </a:ext>
            </a:extLst>
          </p:cNvPr>
          <p:cNvPicPr>
            <a:picLocks noChangeAspect="1"/>
          </p:cNvPicPr>
          <p:nvPr/>
        </p:nvPicPr>
        <p:blipFill>
          <a:blip r:embed="rId2"/>
          <a:stretch>
            <a:fillRect/>
          </a:stretch>
        </p:blipFill>
        <p:spPr>
          <a:xfrm>
            <a:off x="631659" y="-1"/>
            <a:ext cx="7569854" cy="4613327"/>
          </a:xfrm>
          <a:prstGeom prst="rect">
            <a:avLst/>
          </a:prstGeom>
        </p:spPr>
      </p:pic>
    </p:spTree>
    <p:extLst>
      <p:ext uri="{BB962C8B-B14F-4D97-AF65-F5344CB8AC3E}">
        <p14:creationId xmlns:p14="http://schemas.microsoft.com/office/powerpoint/2010/main" val="2259688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197C-A6E3-27A1-C74A-62326A2FF0D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3D40CC-1BB1-8647-E68B-673DBF775A80}"/>
              </a:ext>
            </a:extLst>
          </p:cNvPr>
          <p:cNvSpPr>
            <a:spLocks noGrp="1"/>
          </p:cNvSpPr>
          <p:nvPr>
            <p:ph type="sldNum" sz="quarter" idx="4"/>
          </p:nvPr>
        </p:nvSpPr>
        <p:spPr/>
        <p:txBody>
          <a:bodyPr/>
          <a:lstStyle/>
          <a:p>
            <a:fld id="{6DAB3F6F-6A30-410C-8DAB-3E7769D71CBC}" type="slidenum">
              <a:rPr lang="en-US" smtClean="0"/>
              <a:pPr/>
              <a:t>46</a:t>
            </a:fld>
            <a:endParaRPr lang="en-US" dirty="0"/>
          </a:p>
        </p:txBody>
      </p:sp>
      <p:pic>
        <p:nvPicPr>
          <p:cNvPr id="3" name="Picture 2">
            <a:extLst>
              <a:ext uri="{FF2B5EF4-FFF2-40B4-BE49-F238E27FC236}">
                <a16:creationId xmlns:a16="http://schemas.microsoft.com/office/drawing/2014/main" id="{D2D15C43-0129-FF24-52E7-50368BE4AD1E}"/>
              </a:ext>
            </a:extLst>
          </p:cNvPr>
          <p:cNvPicPr>
            <a:picLocks noChangeAspect="1"/>
          </p:cNvPicPr>
          <p:nvPr/>
        </p:nvPicPr>
        <p:blipFill>
          <a:blip r:embed="rId2"/>
          <a:stretch>
            <a:fillRect/>
          </a:stretch>
        </p:blipFill>
        <p:spPr>
          <a:xfrm>
            <a:off x="411755" y="409259"/>
            <a:ext cx="8419424" cy="3982267"/>
          </a:xfrm>
          <a:prstGeom prst="rect">
            <a:avLst/>
          </a:prstGeom>
        </p:spPr>
      </p:pic>
    </p:spTree>
    <p:extLst>
      <p:ext uri="{BB962C8B-B14F-4D97-AF65-F5344CB8AC3E}">
        <p14:creationId xmlns:p14="http://schemas.microsoft.com/office/powerpoint/2010/main" val="23298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986AA-921D-10F5-6859-E08D19C7CE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93E956-430F-36D1-5381-07B352A47A14}"/>
              </a:ext>
            </a:extLst>
          </p:cNvPr>
          <p:cNvSpPr>
            <a:spLocks noGrp="1"/>
          </p:cNvSpPr>
          <p:nvPr>
            <p:ph type="sldNum" sz="quarter" idx="4"/>
          </p:nvPr>
        </p:nvSpPr>
        <p:spPr/>
        <p:txBody>
          <a:bodyPr/>
          <a:lstStyle/>
          <a:p>
            <a:fld id="{6DAB3F6F-6A30-410C-8DAB-3E7769D71CBC}" type="slidenum">
              <a:rPr lang="en-US" smtClean="0"/>
              <a:pPr/>
              <a:t>47</a:t>
            </a:fld>
            <a:endParaRPr lang="en-US" dirty="0"/>
          </a:p>
        </p:txBody>
      </p:sp>
      <p:pic>
        <p:nvPicPr>
          <p:cNvPr id="5" name="Picture 4">
            <a:extLst>
              <a:ext uri="{FF2B5EF4-FFF2-40B4-BE49-F238E27FC236}">
                <a16:creationId xmlns:a16="http://schemas.microsoft.com/office/drawing/2014/main" id="{DE08463F-29BA-0B47-7F1A-F48E9FD5AC0C}"/>
              </a:ext>
            </a:extLst>
          </p:cNvPr>
          <p:cNvPicPr>
            <a:picLocks noChangeAspect="1"/>
          </p:cNvPicPr>
          <p:nvPr/>
        </p:nvPicPr>
        <p:blipFill>
          <a:blip r:embed="rId4"/>
          <a:stretch>
            <a:fillRect/>
          </a:stretch>
        </p:blipFill>
        <p:spPr>
          <a:xfrm>
            <a:off x="591724" y="286487"/>
            <a:ext cx="7980556" cy="3271238"/>
          </a:xfrm>
          <a:prstGeom prst="rect">
            <a:avLst/>
          </a:prstGeom>
        </p:spPr>
      </p:pic>
    </p:spTree>
    <p:custDataLst>
      <p:custData r:id="rId1"/>
      <p:custData r:id="rId2"/>
    </p:custDataLst>
    <p:extLst>
      <p:ext uri="{BB962C8B-B14F-4D97-AF65-F5344CB8AC3E}">
        <p14:creationId xmlns:p14="http://schemas.microsoft.com/office/powerpoint/2010/main" val="2583346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38041-432A-A16B-514B-54787F7698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47B8A3-A5EA-D90A-356A-67D2ADE8645D}"/>
              </a:ext>
            </a:extLst>
          </p:cNvPr>
          <p:cNvSpPr>
            <a:spLocks noGrp="1"/>
          </p:cNvSpPr>
          <p:nvPr>
            <p:ph type="sldNum" sz="quarter" idx="4"/>
          </p:nvPr>
        </p:nvSpPr>
        <p:spPr/>
        <p:txBody>
          <a:bodyPr/>
          <a:lstStyle/>
          <a:p>
            <a:fld id="{6DAB3F6F-6A30-410C-8DAB-3E7769D71CBC}" type="slidenum">
              <a:rPr lang="en-US" smtClean="0"/>
              <a:pPr/>
              <a:t>48</a:t>
            </a:fld>
            <a:endParaRPr lang="en-US" dirty="0"/>
          </a:p>
        </p:txBody>
      </p:sp>
      <p:pic>
        <p:nvPicPr>
          <p:cNvPr id="3" name="Picture 2">
            <a:extLst>
              <a:ext uri="{FF2B5EF4-FFF2-40B4-BE49-F238E27FC236}">
                <a16:creationId xmlns:a16="http://schemas.microsoft.com/office/drawing/2014/main" id="{92311F6B-02E7-0332-B1C2-F2154ECF2E9D}"/>
              </a:ext>
            </a:extLst>
          </p:cNvPr>
          <p:cNvPicPr>
            <a:picLocks noChangeAspect="1"/>
          </p:cNvPicPr>
          <p:nvPr/>
        </p:nvPicPr>
        <p:blipFill>
          <a:blip r:embed="rId4"/>
          <a:stretch>
            <a:fillRect/>
          </a:stretch>
        </p:blipFill>
        <p:spPr>
          <a:xfrm>
            <a:off x="242580" y="130009"/>
            <a:ext cx="8506191" cy="3766868"/>
          </a:xfrm>
          <a:prstGeom prst="rect">
            <a:avLst/>
          </a:prstGeom>
        </p:spPr>
      </p:pic>
    </p:spTree>
    <p:custDataLst>
      <p:custData r:id="rId1"/>
      <p:custData r:id="rId2"/>
    </p:custDataLst>
    <p:extLst>
      <p:ext uri="{BB962C8B-B14F-4D97-AF65-F5344CB8AC3E}">
        <p14:creationId xmlns:p14="http://schemas.microsoft.com/office/powerpoint/2010/main" val="1394490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035A-39ED-FE19-4519-D8564C6D30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A5E269-0FAA-245E-4015-99868CB76639}"/>
              </a:ext>
            </a:extLst>
          </p:cNvPr>
          <p:cNvSpPr>
            <a:spLocks noGrp="1"/>
          </p:cNvSpPr>
          <p:nvPr>
            <p:ph type="sldNum" sz="quarter" idx="4"/>
          </p:nvPr>
        </p:nvSpPr>
        <p:spPr/>
        <p:txBody>
          <a:bodyPr/>
          <a:lstStyle/>
          <a:p>
            <a:fld id="{6DAB3F6F-6A30-410C-8DAB-3E7769D71CBC}" type="slidenum">
              <a:rPr lang="en-US" smtClean="0"/>
              <a:pPr/>
              <a:t>49</a:t>
            </a:fld>
            <a:endParaRPr lang="en-US" dirty="0"/>
          </a:p>
        </p:txBody>
      </p:sp>
      <p:pic>
        <p:nvPicPr>
          <p:cNvPr id="5" name="Picture 4">
            <a:extLst>
              <a:ext uri="{FF2B5EF4-FFF2-40B4-BE49-F238E27FC236}">
                <a16:creationId xmlns:a16="http://schemas.microsoft.com/office/drawing/2014/main" id="{B7F04DFD-8B7B-0623-9C8F-F9BF65D44951}"/>
              </a:ext>
            </a:extLst>
          </p:cNvPr>
          <p:cNvPicPr>
            <a:picLocks noChangeAspect="1"/>
          </p:cNvPicPr>
          <p:nvPr/>
        </p:nvPicPr>
        <p:blipFill>
          <a:blip r:embed="rId4"/>
          <a:stretch>
            <a:fillRect/>
          </a:stretch>
        </p:blipFill>
        <p:spPr>
          <a:xfrm>
            <a:off x="334566" y="120603"/>
            <a:ext cx="8316139" cy="4323072"/>
          </a:xfrm>
          <a:prstGeom prst="rect">
            <a:avLst/>
          </a:prstGeom>
        </p:spPr>
      </p:pic>
    </p:spTree>
    <p:custDataLst>
      <p:custData r:id="rId1"/>
      <p:custData r:id="rId2"/>
    </p:custDataLst>
    <p:extLst>
      <p:ext uri="{BB962C8B-B14F-4D97-AF65-F5344CB8AC3E}">
        <p14:creationId xmlns:p14="http://schemas.microsoft.com/office/powerpoint/2010/main" val="226368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A54FD-53BC-80AC-B702-75D1D3F1B3F7}"/>
              </a:ext>
            </a:extLst>
          </p:cNvPr>
          <p:cNvSpPr>
            <a:spLocks noGrp="1"/>
          </p:cNvSpPr>
          <p:nvPr>
            <p:ph type="title"/>
          </p:nvPr>
        </p:nvSpPr>
        <p:spPr/>
        <p:txBody>
          <a:bodyPr/>
          <a:lstStyle/>
          <a:p>
            <a:r>
              <a:rPr lang="en-US" dirty="0"/>
              <a:t>Development Activity</a:t>
            </a:r>
          </a:p>
        </p:txBody>
      </p:sp>
      <p:sp>
        <p:nvSpPr>
          <p:cNvPr id="3" name="Content Placeholder 2">
            <a:extLst>
              <a:ext uri="{FF2B5EF4-FFF2-40B4-BE49-F238E27FC236}">
                <a16:creationId xmlns:a16="http://schemas.microsoft.com/office/drawing/2014/main" id="{01D469ED-0540-7EDB-17AE-87EB4219C727}"/>
              </a:ext>
            </a:extLst>
          </p:cNvPr>
          <p:cNvSpPr>
            <a:spLocks noGrp="1"/>
          </p:cNvSpPr>
          <p:nvPr>
            <p:ph idx="1"/>
          </p:nvPr>
        </p:nvSpPr>
        <p:spPr/>
        <p:txBody>
          <a:bodyPr/>
          <a:lstStyle/>
          <a:p>
            <a:r>
              <a:rPr lang="en-US" sz="4000" b="1" dirty="0">
                <a:solidFill>
                  <a:schemeClr val="tx1"/>
                </a:solidFill>
              </a:rPr>
              <a:t>Developer Update.</a:t>
            </a:r>
            <a:endParaRPr lang="en-US" dirty="0">
              <a:solidFill>
                <a:schemeClr val="tx1"/>
              </a:solidFill>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4E3737A-AECE-6156-913B-48B19497AE25}"/>
              </a:ext>
            </a:extLst>
          </p:cNvPr>
          <p:cNvSpPr>
            <a:spLocks noGrp="1"/>
          </p:cNvSpPr>
          <p:nvPr>
            <p:ph type="sldNum" sz="quarter" idx="4"/>
          </p:nvPr>
        </p:nvSpPr>
        <p:spPr/>
        <p:txBody>
          <a:bodyPr/>
          <a:lstStyle/>
          <a:p>
            <a:fld id="{6DAB3F6F-6A30-410C-8DAB-3E7769D71CBC}" type="slidenum">
              <a:rPr lang="en-US" smtClean="0"/>
              <a:pPr/>
              <a:t>5</a:t>
            </a:fld>
            <a:endParaRPr lang="en-US" dirty="0"/>
          </a:p>
        </p:txBody>
      </p:sp>
    </p:spTree>
    <p:extLst>
      <p:ext uri="{BB962C8B-B14F-4D97-AF65-F5344CB8AC3E}">
        <p14:creationId xmlns:p14="http://schemas.microsoft.com/office/powerpoint/2010/main" val="22593468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15C1C-02FC-EDF7-4358-795E90AD04A1}"/>
              </a:ext>
            </a:extLst>
          </p:cNvPr>
          <p:cNvSpPr>
            <a:spLocks noGrp="1"/>
          </p:cNvSpPr>
          <p:nvPr>
            <p:ph idx="1"/>
          </p:nvPr>
        </p:nvSpPr>
        <p:spPr>
          <a:xfrm>
            <a:off x="457200" y="1644444"/>
            <a:ext cx="8229600" cy="2094885"/>
          </a:xfrm>
        </p:spPr>
        <p:txBody>
          <a:bodyPr/>
          <a:lstStyle/>
          <a:p>
            <a:pPr marL="0" indent="0" algn="ctr">
              <a:buNone/>
            </a:pPr>
            <a:r>
              <a:rPr lang="en-US" sz="5400" dirty="0"/>
              <a:t>Questions</a:t>
            </a:r>
          </a:p>
        </p:txBody>
      </p:sp>
      <p:sp>
        <p:nvSpPr>
          <p:cNvPr id="4" name="Slide Number Placeholder 3">
            <a:extLst>
              <a:ext uri="{FF2B5EF4-FFF2-40B4-BE49-F238E27FC236}">
                <a16:creationId xmlns:a16="http://schemas.microsoft.com/office/drawing/2014/main" id="{0BAA8DC0-EB66-3C66-46DC-7ACBB9E487A1}"/>
              </a:ext>
            </a:extLst>
          </p:cNvPr>
          <p:cNvSpPr>
            <a:spLocks noGrp="1"/>
          </p:cNvSpPr>
          <p:nvPr>
            <p:ph type="sldNum" sz="quarter" idx="4"/>
          </p:nvPr>
        </p:nvSpPr>
        <p:spPr/>
        <p:txBody>
          <a:bodyPr/>
          <a:lstStyle/>
          <a:p>
            <a:fld id="{6DAB3F6F-6A30-410C-8DAB-3E7769D71CBC}" type="slidenum">
              <a:rPr lang="en-US" smtClean="0"/>
              <a:pPr/>
              <a:t>50</a:t>
            </a:fld>
            <a:endParaRPr lang="en-US" dirty="0"/>
          </a:p>
        </p:txBody>
      </p:sp>
    </p:spTree>
    <p:extLst>
      <p:ext uri="{BB962C8B-B14F-4D97-AF65-F5344CB8AC3E}">
        <p14:creationId xmlns:p14="http://schemas.microsoft.com/office/powerpoint/2010/main" val="3645824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E24A6F-0128-1DF3-30C4-0281D061F9BE}"/>
              </a:ext>
            </a:extLst>
          </p:cNvPr>
          <p:cNvSpPr>
            <a:spLocks noGrp="1"/>
          </p:cNvSpPr>
          <p:nvPr>
            <p:ph type="ctrTitle"/>
          </p:nvPr>
        </p:nvSpPr>
        <p:spPr>
          <a:xfrm>
            <a:off x="187378" y="1519536"/>
            <a:ext cx="2593298" cy="901700"/>
          </a:xfrm>
        </p:spPr>
        <p:txBody>
          <a:bodyPr rIns="182880"/>
          <a:lstStyle/>
          <a:p>
            <a:r>
              <a:rPr lang="en-US" sz="3200" dirty="0">
                <a:latin typeface="Calibri" panose="020F0502020204030204" pitchFamily="34" charset="0"/>
                <a:cs typeface="Calibri" panose="020F0502020204030204" pitchFamily="34" charset="0"/>
              </a:rPr>
              <a:t>Outstanding</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Debt</a:t>
            </a:r>
            <a:endParaRPr lang="en-US" sz="3200" dirty="0"/>
          </a:p>
        </p:txBody>
      </p:sp>
      <p:pic>
        <p:nvPicPr>
          <p:cNvPr id="3" name="Picture 2" descr="Aerial view of neighborhood">
            <a:extLst>
              <a:ext uri="{FF2B5EF4-FFF2-40B4-BE49-F238E27FC236}">
                <a16:creationId xmlns:a16="http://schemas.microsoft.com/office/drawing/2014/main" id="{8CAD520D-B817-8675-E5D6-35834FB5F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518" y="0"/>
            <a:ext cx="6123482" cy="4079333"/>
          </a:xfrm>
          <a:prstGeom prst="rect">
            <a:avLst/>
          </a:prstGeom>
        </p:spPr>
      </p:pic>
    </p:spTree>
    <p:custDataLst>
      <p:custData r:id="rId1"/>
      <p:custData r:id="rId2"/>
    </p:custDataLst>
    <p:extLst>
      <p:ext uri="{BB962C8B-B14F-4D97-AF65-F5344CB8AC3E}">
        <p14:creationId xmlns:p14="http://schemas.microsoft.com/office/powerpoint/2010/main" val="839406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5F0B7-0CEA-4BD7-AFA7-03FB150B2330}"/>
              </a:ext>
            </a:extLst>
          </p:cNvPr>
          <p:cNvSpPr>
            <a:spLocks noGrp="1"/>
          </p:cNvSpPr>
          <p:nvPr>
            <p:ph type="title"/>
          </p:nvPr>
        </p:nvSpPr>
        <p:spPr/>
        <p:txBody>
          <a:bodyPr/>
          <a:lstStyle/>
          <a:p>
            <a:r>
              <a:rPr lang="en-US" dirty="0"/>
              <a:t>Outstanding Debt – LRMD No. 1</a:t>
            </a:r>
          </a:p>
        </p:txBody>
      </p:sp>
      <p:sp>
        <p:nvSpPr>
          <p:cNvPr id="4" name="Slide Number Placeholder 3">
            <a:extLst>
              <a:ext uri="{FF2B5EF4-FFF2-40B4-BE49-F238E27FC236}">
                <a16:creationId xmlns:a16="http://schemas.microsoft.com/office/drawing/2014/main" id="{72C95321-7575-437B-9946-6A261A57B591}"/>
              </a:ext>
            </a:extLst>
          </p:cNvPr>
          <p:cNvSpPr>
            <a:spLocks noGrp="1"/>
          </p:cNvSpPr>
          <p:nvPr>
            <p:ph type="sldNum" sz="quarter" idx="4"/>
          </p:nvPr>
        </p:nvSpPr>
        <p:spPr/>
        <p:txBody>
          <a:bodyPr/>
          <a:lstStyle/>
          <a:p>
            <a:fld id="{F8E24598-D429-A34B-B4A6-5808099B37D3}" type="slidenum">
              <a:rPr lang="en-US"/>
              <a:pPr/>
              <a:t>7</a:t>
            </a:fld>
            <a:endParaRPr lang="en-US" dirty="0"/>
          </a:p>
        </p:txBody>
      </p:sp>
      <p:sp>
        <p:nvSpPr>
          <p:cNvPr id="5" name="Rectangle 4">
            <a:extLst>
              <a:ext uri="{FF2B5EF4-FFF2-40B4-BE49-F238E27FC236}">
                <a16:creationId xmlns:a16="http://schemas.microsoft.com/office/drawing/2014/main" id="{38E8F212-AC67-4EC5-B7C2-06D798033655}"/>
              </a:ext>
            </a:extLst>
          </p:cNvPr>
          <p:cNvSpPr/>
          <p:nvPr/>
        </p:nvSpPr>
        <p:spPr>
          <a:xfrm>
            <a:off x="457200" y="830638"/>
            <a:ext cx="3936927" cy="2754637"/>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Series 2012 Limited Tax General Obligation Bonds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$13,929,164 Issuance </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Principal Outstanding as March 31, 2026 - $9,840,166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10.00% Interest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Maturity: July 1, 2041</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Semiannually on January 2 and July 1</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Proceeds used for District public infrastructure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The principal and interest on the Bonds are payable solely from and to the extent of Pledged Revenues, which may or may not be sufficient to pay the principal and interest on the Bonds.</a:t>
            </a:r>
          </a:p>
        </p:txBody>
      </p:sp>
      <p:sp>
        <p:nvSpPr>
          <p:cNvPr id="7" name="Rectangle 6">
            <a:extLst>
              <a:ext uri="{FF2B5EF4-FFF2-40B4-BE49-F238E27FC236}">
                <a16:creationId xmlns:a16="http://schemas.microsoft.com/office/drawing/2014/main" id="{61AA0AA4-E496-47D0-889F-3CE8C17B1079}"/>
              </a:ext>
            </a:extLst>
          </p:cNvPr>
          <p:cNvSpPr/>
          <p:nvPr/>
        </p:nvSpPr>
        <p:spPr>
          <a:xfrm>
            <a:off x="4569488" y="830638"/>
            <a:ext cx="4200447" cy="2408715"/>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Loan Repayment Schedule</a:t>
            </a:r>
          </a:p>
          <a:p>
            <a:pPr defTabSz="342900">
              <a:defRPr/>
            </a:pPr>
            <a:endParaRPr lang="en-US" sz="1400" kern="0" dirty="0">
              <a:solidFill>
                <a:schemeClr val="accent1"/>
              </a:solidFill>
              <a:latin typeface="Calibri" panose="020F0502020204030204"/>
            </a:endParaRPr>
          </a:p>
          <a:p>
            <a:r>
              <a:rPr lang="en-US" sz="1400" kern="0" dirty="0">
                <a:solidFill>
                  <a:schemeClr val="accent1"/>
                </a:solidFill>
                <a:latin typeface="Calibri" panose="020F0502020204030204"/>
              </a:rPr>
              <a:t>The Series 2012 Bonds are Cash Flow Bonds, because of the uncertainty of the timing of the principal and interest payments on the Series 2012 Bonds, no schedule of principal and interest payments is presented.</a:t>
            </a:r>
          </a:p>
          <a:p>
            <a:pPr>
              <a:defRPr/>
            </a:pPr>
            <a:endParaRPr lang="en-US" sz="1400" kern="0" dirty="0">
              <a:solidFill>
                <a:schemeClr val="accent1"/>
              </a:solidFill>
              <a:latin typeface="Calibri" panose="020F0502020204030204"/>
            </a:endParaRPr>
          </a:p>
          <a:p>
            <a:pPr>
              <a:defRPr/>
            </a:pPr>
            <a:r>
              <a:rPr lang="en-US" sz="1400" kern="0" dirty="0">
                <a:solidFill>
                  <a:schemeClr val="accent1"/>
                </a:solidFill>
                <a:latin typeface="Calibri" panose="020F0502020204030204"/>
              </a:rPr>
              <a:t>Pledged revenues collected include levied Property Tax and a portion of Specific Ownership taxes</a:t>
            </a:r>
          </a:p>
          <a:p>
            <a:pPr defTabSz="342900">
              <a:defRPr/>
            </a:pPr>
            <a:endParaRPr lang="en-US" sz="1400" kern="0" dirty="0">
              <a:solidFill>
                <a:schemeClr val="accent1"/>
              </a:solidFill>
              <a:latin typeface="Calibri" panose="020F0502020204030204"/>
            </a:endParaRPr>
          </a:p>
        </p:txBody>
      </p:sp>
    </p:spTree>
    <p:custDataLst>
      <p:custData r:id="rId1"/>
      <p:custData r:id="rId2"/>
    </p:custDataLst>
    <p:extLst>
      <p:ext uri="{BB962C8B-B14F-4D97-AF65-F5344CB8AC3E}">
        <p14:creationId xmlns:p14="http://schemas.microsoft.com/office/powerpoint/2010/main" val="84256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05F0B7-0CEA-4BD7-AFA7-03FB150B2330}"/>
              </a:ext>
            </a:extLst>
          </p:cNvPr>
          <p:cNvSpPr>
            <a:spLocks noGrp="1"/>
          </p:cNvSpPr>
          <p:nvPr>
            <p:ph type="title"/>
          </p:nvPr>
        </p:nvSpPr>
        <p:spPr>
          <a:xfrm>
            <a:off x="191729" y="144838"/>
            <a:ext cx="8776333" cy="685800"/>
          </a:xfrm>
        </p:spPr>
        <p:txBody>
          <a:bodyPr/>
          <a:lstStyle/>
          <a:p>
            <a:pPr algn="ctr"/>
            <a:r>
              <a:rPr lang="en-US" sz="2800" dirty="0"/>
              <a:t>Outstanding Debt – Developer Advances – LRMD No. 1</a:t>
            </a:r>
          </a:p>
        </p:txBody>
      </p:sp>
      <p:sp>
        <p:nvSpPr>
          <p:cNvPr id="4" name="Slide Number Placeholder 3">
            <a:extLst>
              <a:ext uri="{FF2B5EF4-FFF2-40B4-BE49-F238E27FC236}">
                <a16:creationId xmlns:a16="http://schemas.microsoft.com/office/drawing/2014/main" id="{72C95321-7575-437B-9946-6A261A57B591}"/>
              </a:ext>
            </a:extLst>
          </p:cNvPr>
          <p:cNvSpPr>
            <a:spLocks noGrp="1"/>
          </p:cNvSpPr>
          <p:nvPr>
            <p:ph type="sldNum" sz="quarter" idx="4"/>
          </p:nvPr>
        </p:nvSpPr>
        <p:spPr/>
        <p:txBody>
          <a:bodyPr/>
          <a:lstStyle/>
          <a:p>
            <a:fld id="{F8E24598-D429-A34B-B4A6-5808099B37D3}" type="slidenum">
              <a:rPr lang="en-US"/>
              <a:pPr/>
              <a:t>8</a:t>
            </a:fld>
            <a:endParaRPr lang="en-US" dirty="0"/>
          </a:p>
        </p:txBody>
      </p:sp>
      <p:sp>
        <p:nvSpPr>
          <p:cNvPr id="5" name="Rectangle 4">
            <a:extLst>
              <a:ext uri="{FF2B5EF4-FFF2-40B4-BE49-F238E27FC236}">
                <a16:creationId xmlns:a16="http://schemas.microsoft.com/office/drawing/2014/main" id="{38E8F212-AC67-4EC5-B7C2-06D798033655}"/>
              </a:ext>
            </a:extLst>
          </p:cNvPr>
          <p:cNvSpPr/>
          <p:nvPr/>
        </p:nvSpPr>
        <p:spPr>
          <a:xfrm>
            <a:off x="549660" y="1028042"/>
            <a:ext cx="3936927" cy="2858158"/>
          </a:xfrm>
          <a:prstGeom prst="rect">
            <a:avLst/>
          </a:prstGeom>
          <a:solidFill>
            <a:schemeClr val="accent2">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Capital Developer Advances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Advances made by Developer to pay for Public Infrastructure </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$21,181 principal outstanding as of March 31,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$17,089 of estimated accrued interest as of March 31, 2026</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Advances bear interest at 2.00% plus the current Federal Reserve Board Prime Rate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Proceeds used for District public infrastructure</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Payments: Draws on the Bonds to be used in repayment of Capital Advance and Accrued Interest</a:t>
            </a:r>
          </a:p>
        </p:txBody>
      </p:sp>
      <p:sp>
        <p:nvSpPr>
          <p:cNvPr id="7" name="Rectangle 6">
            <a:extLst>
              <a:ext uri="{FF2B5EF4-FFF2-40B4-BE49-F238E27FC236}">
                <a16:creationId xmlns:a16="http://schemas.microsoft.com/office/drawing/2014/main" id="{61AA0AA4-E496-47D0-889F-3CE8C17B1079}"/>
              </a:ext>
            </a:extLst>
          </p:cNvPr>
          <p:cNvSpPr/>
          <p:nvPr/>
        </p:nvSpPr>
        <p:spPr>
          <a:xfrm>
            <a:off x="4657413" y="1028042"/>
            <a:ext cx="3936927" cy="771261"/>
          </a:xfrm>
          <a:prstGeom prst="rect">
            <a:avLst/>
          </a:prstGeom>
          <a:solidFill>
            <a:schemeClr val="accent3">
              <a:alpha val="63000"/>
            </a:schemeClr>
          </a:solidFill>
          <a:ln w="12700" cap="flat" cmpd="sng" algn="ctr">
            <a:noFill/>
            <a:prstDash val="solid"/>
            <a:miter lim="800000"/>
          </a:ln>
          <a:effectLst/>
        </p:spPr>
        <p:txBody>
          <a:bodyPr rtlCol="0" anchor="ctr" anchorCtr="0"/>
          <a:lstStyle/>
          <a:p>
            <a:pPr defTabSz="342900">
              <a:defRPr/>
            </a:pPr>
            <a:r>
              <a:rPr lang="en-US" sz="1400" b="1" kern="0" dirty="0">
                <a:solidFill>
                  <a:schemeClr val="accent1"/>
                </a:solidFill>
                <a:latin typeface="Calibri" panose="020F0502020204030204"/>
              </a:rPr>
              <a:t>Operation Developer Advances</a:t>
            </a:r>
          </a:p>
          <a:p>
            <a:pPr marL="128588" indent="-128588" defTabSz="342900">
              <a:buFont typeface="Arial" panose="020B0604020202020204" pitchFamily="34" charset="0"/>
              <a:buChar char="•"/>
              <a:defRPr/>
            </a:pPr>
            <a:r>
              <a:rPr lang="en-US" sz="1400" kern="0" dirty="0">
                <a:solidFill>
                  <a:schemeClr val="accent1"/>
                </a:solidFill>
                <a:latin typeface="Calibri" panose="020F0502020204030204"/>
              </a:rPr>
              <a:t>No Operation Developer Advances outstanding as of March 31, 2026</a:t>
            </a:r>
          </a:p>
        </p:txBody>
      </p:sp>
    </p:spTree>
    <p:custDataLst>
      <p:custData r:id="rId1"/>
      <p:custData r:id="rId2"/>
    </p:custDataLst>
    <p:extLst>
      <p:ext uri="{BB962C8B-B14F-4D97-AF65-F5344CB8AC3E}">
        <p14:creationId xmlns:p14="http://schemas.microsoft.com/office/powerpoint/2010/main" val="358725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CC07-CCE4-F455-84F5-BABEDBC5B9FE}"/>
              </a:ext>
            </a:extLst>
          </p:cNvPr>
          <p:cNvSpPr>
            <a:spLocks noGrp="1"/>
          </p:cNvSpPr>
          <p:nvPr>
            <p:ph type="title"/>
          </p:nvPr>
        </p:nvSpPr>
        <p:spPr>
          <a:xfrm>
            <a:off x="166255" y="144838"/>
            <a:ext cx="8864390" cy="685800"/>
          </a:xfrm>
        </p:spPr>
        <p:txBody>
          <a:bodyPr/>
          <a:lstStyle/>
          <a:p>
            <a:pPr algn="ctr"/>
            <a:r>
              <a:rPr lang="en-US" sz="2800" dirty="0"/>
              <a:t>Outstanding Debt – Long-Term Liability Table – LRMD No. 1</a:t>
            </a:r>
          </a:p>
        </p:txBody>
      </p:sp>
      <p:sp>
        <p:nvSpPr>
          <p:cNvPr id="4" name="Slide Number Placeholder 3">
            <a:extLst>
              <a:ext uri="{FF2B5EF4-FFF2-40B4-BE49-F238E27FC236}">
                <a16:creationId xmlns:a16="http://schemas.microsoft.com/office/drawing/2014/main" id="{FB714F01-D594-DF99-4B40-C770B57A494F}"/>
              </a:ext>
            </a:extLst>
          </p:cNvPr>
          <p:cNvSpPr>
            <a:spLocks noGrp="1"/>
          </p:cNvSpPr>
          <p:nvPr>
            <p:ph type="sldNum" sz="quarter" idx="4"/>
          </p:nvPr>
        </p:nvSpPr>
        <p:spPr/>
        <p:txBody>
          <a:bodyPr/>
          <a:lstStyle/>
          <a:p>
            <a:fld id="{6DAB3F6F-6A30-410C-8DAB-3E7769D71CBC}" type="slidenum">
              <a:rPr lang="en-US" smtClean="0"/>
              <a:pPr/>
              <a:t>9</a:t>
            </a:fld>
            <a:endParaRPr lang="en-US" dirty="0"/>
          </a:p>
        </p:txBody>
      </p:sp>
      <p:pic>
        <p:nvPicPr>
          <p:cNvPr id="5" name="Picture 4">
            <a:extLst>
              <a:ext uri="{FF2B5EF4-FFF2-40B4-BE49-F238E27FC236}">
                <a16:creationId xmlns:a16="http://schemas.microsoft.com/office/drawing/2014/main" id="{3A492A8F-0D4F-ACA6-E785-D657339F568D}"/>
              </a:ext>
            </a:extLst>
          </p:cNvPr>
          <p:cNvPicPr>
            <a:picLocks noChangeAspect="1"/>
          </p:cNvPicPr>
          <p:nvPr/>
        </p:nvPicPr>
        <p:blipFill>
          <a:blip r:embed="rId2"/>
          <a:stretch>
            <a:fillRect/>
          </a:stretch>
        </p:blipFill>
        <p:spPr>
          <a:xfrm>
            <a:off x="699989" y="722043"/>
            <a:ext cx="7409793" cy="3983163"/>
          </a:xfrm>
          <a:prstGeom prst="rect">
            <a:avLst/>
          </a:prstGeom>
        </p:spPr>
      </p:pic>
    </p:spTree>
    <p:extLst>
      <p:ext uri="{BB962C8B-B14F-4D97-AF65-F5344CB8AC3E}">
        <p14:creationId xmlns:p14="http://schemas.microsoft.com/office/powerpoint/2010/main" val="9906488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hend44985\AppData\Local\Templafy\AddIns\PowerPointVsto\CLA-Icons-Navy_Architectural.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hend44985\AppData\Local\Templafy\AddIns\PowerPointVsto\CLA-Icons-Navy_Architectural.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hend44985\AppData\Local\Templafy\AddIns\PowerPointVsto\7922d3f9-f1ad-4464-bc0e-bca7bafaa83b.jpeg"/>
</p:tagLst>
</file>

<file path=ppt/theme/theme1.xml><?xml version="1.0" encoding="utf-8"?>
<a:theme xmlns:a="http://schemas.openxmlformats.org/drawingml/2006/main" name="1_CLA-Widescreen">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182880" tIns="45720" rIns="18288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accent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1458335C-B462-46B9-A68A-A8B78A17FE26}" vid="{35B092A1-33EB-480F-939F-0E5F1792E6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formDataEntries":[]}]]></TemplafyFormConfiguration>
</file>

<file path=customXml/item10.xml><?xml version="1.0" encoding="utf-8"?>
<TemplafySlideFormConfiguration><![CDATA[{"formFields":[],"formDataEntries":[]}]]></TemplafySlideFormConfiguration>
</file>

<file path=customXml/item11.xml><?xml version="1.0" encoding="utf-8"?>
<TemplafySlideTemplateConfiguration><![CDATA[{"slideVersion":1,"isValidatorEnabled":false,"isLocked":false,"elementsMetadata":[],"slideId":"638260674495081064","enableDocumentContentUpdater":false,"version":"2.0"}]]></TemplafySlideTemplate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206520168665268","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8206520168457916","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slideVersion":1,"isValidatorEnabled":false,"isLocked":false,"elementsMetadata":[],"slideId":"638206520168457916","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TemplateConfiguration><![CDATA[{"slideVersion":1,"isValidatorEnabled":false,"isLocked":false,"elementsMetadata":[],"slideId":"638207030279240537","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638207030279240537","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1,"isValidatorEnabled":false,"isLocked":false,"elementsMetadata":[],"slideId":"638207030279240537","enableDocumentContentUpdater":false,"version":"2.0"}]]></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638207030279240537","enableDocumentContentUpdater":false,"version":"2.0"}]]></TemplafySlideTemplateConfiguration>
</file>

<file path=customXml/item27.xml><?xml version="1.0" encoding="utf-8"?>
<TemplafySlideTemplateConfiguration><![CDATA[{"slideVersion":1,"isValidatorEnabled":false,"isLocked":false,"elementsMetadata":[],"slideId":"638207030279240537","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SlideTemplateConfiguration><![CDATA[{"slideVersion":1,"isValidatorEnabled":false,"isLocked":false,"elementsMetadata":[],"slideId":"638207030279240537","enableDocumentContentUpdater":false,"version":"2.0"}]]></TemplafySlideTemplateConfiguration>
</file>

<file path=customXml/item3.xml><?xml version="1.0" encoding="utf-8"?>
<TemplafyTemplateConfiguration><![CDATA[{"elementsMetadata":[],"transformationConfigurations":[],"templateName":"CLA-Widescreen Template 2023 New 2","templateDescription":"","enableDocumentContentUpdater":false,"version":"2.0"}]]></TemplafyTemplateConfiguration>
</file>

<file path=customXml/item30.xml><?xml version="1.0" encoding="utf-8"?>
<TemplafySlideFormConfiguration><![CDATA[{"formFields":[],"formDataEntries":[]}]]></TemplafySlideFormConfiguration>
</file>

<file path=customXml/item31.xml><?xml version="1.0" encoding="utf-8"?>
<TemplafySlideTemplateConfiguration><![CDATA[{"slideVersion":1,"isValidatorEnabled":false,"isLocked":false,"elementsMetadata":[],"slideId":"638207030279240537","enableDocumentContentUpdater":false,"version":"2.0"}]]></TemplafySlideTemplateConfiguration>
</file>

<file path=customXml/item32.xml><?xml version="1.0" encoding="utf-8"?>
<TemplafySlideFormConfiguration><![CDATA[{"formFields":[],"formDataEntries":[]}]]></TemplafySlideFormConfiguration>
</file>

<file path=customXml/item33.xml><?xml version="1.0" encoding="utf-8"?>
<TemplafySlideTemplateConfiguration><![CDATA[{"slideVersion":1,"isValidatorEnabled":false,"isLocked":false,"elementsMetadata":[],"slideId":"638207030279240537","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638206520168457916","enableDocumentContentUpdater":false,"version":"2.0"}]]></TemplafySlideTemplateConfiguration>
</file>

<file path=customXml/item36.xml><?xml version="1.0" encoding="utf-8"?>
<TemplafySlideFormConfiguration><![CDATA[{"formFields":[],"formDataEntries":[]}]]></TemplafySlideFormConfiguration>
</file>

<file path=customXml/item37.xml><?xml version="1.0" encoding="utf-8"?>
<TemplafySlideTemplateConfiguration><![CDATA[{"slideVersion":1,"isValidatorEnabled":false,"isLocked":false,"elementsMetadata":[],"slideId":"638206236241226265","enableDocumentContentUpdater":false,"version":"2.0"}]]></TemplafySlideTemplateConfiguration>
</file>

<file path=customXml/item38.xml><?xml version="1.0" encoding="utf-8"?>
<TemplafySlideFormConfiguration><![CDATA[{"formFields":[],"formDataEntries":[]}]]></TemplafySlideFormConfiguration>
</file>

<file path=customXml/item39.xml><?xml version="1.0" encoding="utf-8"?>
<TemplafySlideTemplateConfiguration><![CDATA[{"slideVersion":1,"isValidatorEnabled":false,"isLocked":false,"elementsMetadata":[],"slideId":"638206236241226265","enableDocumentContentUpdater":false,"version":"2.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638206236241226265","enableDocumentContentUpdater":false,"version":"2.0"}]]></TemplafySlideTemplateConfiguration>
</file>

<file path=customXml/item43.xml><?xml version="1.0" encoding="utf-8"?>
<TemplafySlideTemplateConfiguration><![CDATA[{"slideVersion":1,"isValidatorEnabled":false,"isLocked":false,"elementsMetadata":[],"slideId":"638206236241226265","enableDocumentContentUpdater":false,"version":"2.0"}]]></TemplafySlideTemplate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638206236241226265","enableDocumentContentUpdater":false,"version":"2.0"}]]></TemplafySlideTemplateConfiguration>
</file>

<file path=customXml/item46.xml><?xml version="1.0" encoding="utf-8"?>
<TemplafySlideFormConfiguration><![CDATA[{"formFields":[],"formDataEntries":[]}]]></TemplafySlideFormConfiguration>
</file>

<file path=customXml/item47.xml><?xml version="1.0" encoding="utf-8"?>
<TemplafySlideTemplateConfiguration><![CDATA[{"slideVersion":1,"isValidatorEnabled":false,"isLocked":false,"elementsMetadata":[],"slideId":"638206236241226265","enableDocumentContentUpdater":false,"version":"2.0"}]]></TemplafySlideTemplateConfiguration>
</file>

<file path=customXml/item48.xml><?xml version="1.0" encoding="utf-8"?>
<TemplafySlideFormConfiguration><![CDATA[{"formFields":[],"formDataEntries":[]}]]></TemplafySlideFormConfiguration>
</file>

<file path=customXml/item49.xml><?xml version="1.0" encoding="utf-8"?>
<TemplafySlideFormConfiguration><![CDATA[{"formFields":[],"formDataEntries":[]}]]></TemplafySlideFormConfiguration>
</file>

<file path=customXml/item5.xml><?xml version="1.0" encoding="utf-8"?>
<TemplafySlideTemplateConfiguration><![CDATA[{"slideVersion":1,"isValidatorEnabled":false,"isLocked":false,"elementsMetadata":[],"slideId":"638206520168457916","enableDocumentContentUpdater":false,"version":"2.0"}]]></TemplafySlideTemplateConfiguration>
</file>

<file path=customXml/item50.xml><?xml version="1.0" encoding="utf-8"?>
<TemplafySlideTemplateConfiguration><![CDATA[{"slideVersion":1,"isValidatorEnabled":false,"isLocked":false,"elementsMetadata":[],"slideId":"638206236241226265","enableDocumentContentUpdater":false,"version":"2.0"}]]></TemplafySlideTemplateConfiguration>
</file>

<file path=customXml/item51.xml><?xml version="1.0" encoding="utf-8"?>
<TemplafySlideTemplateConfiguration><![CDATA[{"slideVersion":1,"isValidatorEnabled":false,"isLocked":false,"elementsMetadata":[],"slideId":"638206236241226265","enableDocumentContentUpdater":false,"version":"2.0"}]]></TemplafySlideTemplateConfiguration>
</file>

<file path=customXml/item52.xml><?xml version="1.0" encoding="utf-8"?>
<TemplafySlideFormConfiguration><![CDATA[{"formFields":[],"formDataEntries":[]}]]></TemplafySlideFormConfiguration>
</file>

<file path=customXml/item53.xml><?xml version="1.0" encoding="utf-8"?>
<TemplafySlideFormConfiguration><![CDATA[{"formFields":[],"formDataEntries":[]}]]></TemplafySlideFormConfiguration>
</file>

<file path=customXml/item54.xml><?xml version="1.0" encoding="utf-8"?>
<TemplafySlideTemplateConfiguration><![CDATA[{"slideVersion":1,"isValidatorEnabled":false,"isLocked":false,"elementsMetadata":[],"slideId":"638206236241226265","enableDocumentContentUpdater":false,"version":"2.0"}]]></TemplafySlideTemplateConfiguration>
</file>

<file path=customXml/item55.xml><?xml version="1.0" encoding="utf-8"?>
<TemplafySlideTemplateConfiguration><![CDATA[{"slideVersion":1,"isValidatorEnabled":false,"isLocked":false,"elementsMetadata":[],"slideId":"638206236241226265","enableDocumentContentUpdater":false,"version":"2.0"}]]></TemplafySlideTemplateConfiguration>
</file>

<file path=customXml/item56.xml><?xml version="1.0" encoding="utf-8"?>
<TemplafySlideFormConfiguration><![CDATA[{"formFields":[],"formDataEntries":[]}]]></TemplafySlideFormConfiguration>
</file>

<file path=customXml/item57.xml><?xml version="1.0" encoding="utf-8"?>
<TemplafySlideTemplateConfiguration><![CDATA[{"slideVersion":1,"isValidatorEnabled":false,"isLocked":false,"elementsMetadata":[],"slideId":"638206236241226265","enableDocumentContentUpdater":false,"version":"2.0"}]]></TemplafySlideTemplate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8206236241223674","enableDocumentContentUpdater":false,"version":"2.0"}]]></TemplafySlideTemplateConfiguration>
</file>

<file path=customXml/item60.xml><?xml version="1.0" encoding="utf-8"?>
<TemplafySlideTemplateConfiguration><![CDATA[{"slideVersion":1,"isValidatorEnabled":false,"isLocked":false,"elementsMetadata":[],"slideId":"638206236241226265","enableDocumentContentUpdater":false,"version":"2.0"}]]></TemplafySlideTemplateConfiguration>
</file>

<file path=customXml/item61.xml><?xml version="1.0" encoding="utf-8"?>
<TemplafySlideFormConfiguration><![CDATA[{"formFields":[],"formDataEntries":[]}]]></TemplafySlideFormConfiguration>
</file>

<file path=customXml/item62.xml><?xml version="1.0" encoding="utf-8"?>
<TemplafySlideTemplateConfiguration><![CDATA[{"slideVersion":1,"isValidatorEnabled":false,"isLocked":false,"elementsMetadata":[],"slideId":"638206236241226265","enableDocumentContentUpdater":false,"version":"2.0"}]]></TemplafySlideTemplateConfiguration>
</file>

<file path=customXml/item63.xml><?xml version="1.0" encoding="utf-8"?>
<TemplafySlideTemplateConfiguration><![CDATA[{"slideVersion":1,"isValidatorEnabled":false,"isLocked":false,"elementsMetadata":[],"slideId":"638206236241226265","enableDocumentContentUpdater":false,"version":"2.0"}]]></TemplafySlideTemplateConfiguration>
</file>

<file path=customXml/item64.xml><?xml version="1.0" encoding="utf-8"?>
<TemplafySlideFormConfiguration><![CDATA[{"formFields":[],"formDataEntries":[]}]]></TemplafySlideFormConfiguration>
</file>

<file path=customXml/item65.xml><?xml version="1.0" encoding="utf-8"?>
<TemplafySlideTemplateConfiguration><![CDATA[{"slideVersion":1,"isValidatorEnabled":false,"isLocked":false,"elementsMetadata":[],"slideId":"638206236241226265","enableDocumentContentUpdater":false,"version":"2.0"}]]></TemplafySlideTemplateConfiguration>
</file>

<file path=customXml/item66.xml><?xml version="1.0" encoding="utf-8"?>
<TemplafySlideFormConfiguration><![CDATA[{"formFields":[],"formDataEntries":[]}]]></TemplafySlideFormConfiguration>
</file>

<file path=customXml/item67.xml><?xml version="1.0" encoding="utf-8"?>
<TemplafySlideTemplateConfiguration><![CDATA[{"slideVersion":1,"isValidatorEnabled":false,"isLocked":false,"elementsMetadata":[],"slideId":"638206236241226265","enableDocumentContentUpdater":false,"version":"2.0"}]]></TemplafySlideTemplateConfiguration>
</file>

<file path=customXml/item68.xml><?xml version="1.0" encoding="utf-8"?>
<TemplafySlideFormConfiguration><![CDATA[{"formFields":[],"formDataEntries":[]}]]></TemplafySlideFormConfiguration>
</file>

<file path=customXml/item69.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70.xml><?xml version="1.0" encoding="utf-8"?>
<TemplafySlideTemplateConfiguration><![CDATA[{"slideVersion":1,"isValidatorEnabled":false,"isLocked":false,"elementsMetadata":[],"slideId":"638206236241226265","enableDocumentContentUpdater":false,"version":"2.0"}]]></TemplafySlideTemplateConfiguration>
</file>

<file path=customXml/item8.xml><?xml version="1.0" encoding="utf-8"?>
<TemplafySlideTemplateConfiguration><![CDATA[{"slideVersion":1,"isValidatorEnabled":false,"isLocked":false,"elementsMetadata":[],"slideId":"638206520168457916","enableDocumentContentUpdater":false,"version":"2.0"}]]></TemplafySlideTemplateConfiguration>
</file>

<file path=customXml/item9.xml><?xml version="1.0" encoding="utf-8"?>
<TemplafySlideTemplateConfiguration><![CDATA[{"slideVersion":1,"isValidatorEnabled":false,"isLocked":false,"elementsMetadata":[],"slideId":"638206236241210232","enableDocumentContentUpdater":false,"version":"2.0"}]]></TemplafySlideTemplateConfiguration>
</file>

<file path=customXml/itemProps1.xml><?xml version="1.0" encoding="utf-8"?>
<ds:datastoreItem xmlns:ds="http://schemas.openxmlformats.org/officeDocument/2006/customXml" ds:itemID="{AF5C0102-26EF-4C17-BD54-9A6960EC7F06}">
  <ds:schemaRefs/>
</ds:datastoreItem>
</file>

<file path=customXml/itemProps10.xml><?xml version="1.0" encoding="utf-8"?>
<ds:datastoreItem xmlns:ds="http://schemas.openxmlformats.org/officeDocument/2006/customXml" ds:itemID="{91ED7997-1270-481F-9210-B0A848DF8576}">
  <ds:schemaRefs/>
</ds:datastoreItem>
</file>

<file path=customXml/itemProps11.xml><?xml version="1.0" encoding="utf-8"?>
<ds:datastoreItem xmlns:ds="http://schemas.openxmlformats.org/officeDocument/2006/customXml" ds:itemID="{220AEF28-B4DB-42DF-8994-11FA03A68085}">
  <ds:schemaRefs/>
</ds:datastoreItem>
</file>

<file path=customXml/itemProps12.xml><?xml version="1.0" encoding="utf-8"?>
<ds:datastoreItem xmlns:ds="http://schemas.openxmlformats.org/officeDocument/2006/customXml" ds:itemID="{A666B7C7-29E0-4B4A-BEE8-0BC170D5631E}">
  <ds:schemaRefs/>
</ds:datastoreItem>
</file>

<file path=customXml/itemProps13.xml><?xml version="1.0" encoding="utf-8"?>
<ds:datastoreItem xmlns:ds="http://schemas.openxmlformats.org/officeDocument/2006/customXml" ds:itemID="{9951349E-B5D2-4E46-9F5D-8E2CE3E49AA9}">
  <ds:schemaRefs/>
</ds:datastoreItem>
</file>

<file path=customXml/itemProps14.xml><?xml version="1.0" encoding="utf-8"?>
<ds:datastoreItem xmlns:ds="http://schemas.openxmlformats.org/officeDocument/2006/customXml" ds:itemID="{79848A16-1CCC-455A-9BE1-9CEDE62B9E13}">
  <ds:schemaRefs/>
</ds:datastoreItem>
</file>

<file path=customXml/itemProps15.xml><?xml version="1.0" encoding="utf-8"?>
<ds:datastoreItem xmlns:ds="http://schemas.openxmlformats.org/officeDocument/2006/customXml" ds:itemID="{79A881D1-BD71-4387-8C7B-CF601F1A7015}">
  <ds:schemaRefs/>
</ds:datastoreItem>
</file>

<file path=customXml/itemProps16.xml><?xml version="1.0" encoding="utf-8"?>
<ds:datastoreItem xmlns:ds="http://schemas.openxmlformats.org/officeDocument/2006/customXml" ds:itemID="{B13123F4-E111-4FB2-9C7C-B08B29A73A33}">
  <ds:schemaRefs/>
</ds:datastoreItem>
</file>

<file path=customXml/itemProps17.xml><?xml version="1.0" encoding="utf-8"?>
<ds:datastoreItem xmlns:ds="http://schemas.openxmlformats.org/officeDocument/2006/customXml" ds:itemID="{BB4CC47A-D854-47FC-961C-63FE3702CA9F}">
  <ds:schemaRefs/>
</ds:datastoreItem>
</file>

<file path=customXml/itemProps18.xml><?xml version="1.0" encoding="utf-8"?>
<ds:datastoreItem xmlns:ds="http://schemas.openxmlformats.org/officeDocument/2006/customXml" ds:itemID="{D28AC7B3-6976-4691-8063-111B8AC5237A}">
  <ds:schemaRefs/>
</ds:datastoreItem>
</file>

<file path=customXml/itemProps19.xml><?xml version="1.0" encoding="utf-8"?>
<ds:datastoreItem xmlns:ds="http://schemas.openxmlformats.org/officeDocument/2006/customXml" ds:itemID="{3C21A7E4-EE95-4C19-8D50-2E52F7D9C07E}">
  <ds:schemaRefs/>
</ds:datastoreItem>
</file>

<file path=customXml/itemProps2.xml><?xml version="1.0" encoding="utf-8"?>
<ds:datastoreItem xmlns:ds="http://schemas.openxmlformats.org/officeDocument/2006/customXml" ds:itemID="{7D21F05D-2BB8-4EA8-870D-F5B9FBB3C6BA}">
  <ds:schemaRefs/>
</ds:datastoreItem>
</file>

<file path=customXml/itemProps20.xml><?xml version="1.0" encoding="utf-8"?>
<ds:datastoreItem xmlns:ds="http://schemas.openxmlformats.org/officeDocument/2006/customXml" ds:itemID="{5A8A79B3-E16D-4F62-8680-1B0BB6A96A74}">
  <ds:schemaRefs/>
</ds:datastoreItem>
</file>

<file path=customXml/itemProps21.xml><?xml version="1.0" encoding="utf-8"?>
<ds:datastoreItem xmlns:ds="http://schemas.openxmlformats.org/officeDocument/2006/customXml" ds:itemID="{B8B148FD-910A-4CEB-878C-DA307A71AB87}">
  <ds:schemaRefs/>
</ds:datastoreItem>
</file>

<file path=customXml/itemProps22.xml><?xml version="1.0" encoding="utf-8"?>
<ds:datastoreItem xmlns:ds="http://schemas.openxmlformats.org/officeDocument/2006/customXml" ds:itemID="{D3F6A4E0-775B-496B-8B77-263F958ECC71}">
  <ds:schemaRefs/>
</ds:datastoreItem>
</file>

<file path=customXml/itemProps23.xml><?xml version="1.0" encoding="utf-8"?>
<ds:datastoreItem xmlns:ds="http://schemas.openxmlformats.org/officeDocument/2006/customXml" ds:itemID="{BFD8DAE1-0001-4D17-A4AF-A1397E297178}">
  <ds:schemaRefs/>
</ds:datastoreItem>
</file>

<file path=customXml/itemProps24.xml><?xml version="1.0" encoding="utf-8"?>
<ds:datastoreItem xmlns:ds="http://schemas.openxmlformats.org/officeDocument/2006/customXml" ds:itemID="{7ED9E33D-5F4C-4314-B6CF-B3E8B84C879E}">
  <ds:schemaRefs/>
</ds:datastoreItem>
</file>

<file path=customXml/itemProps25.xml><?xml version="1.0" encoding="utf-8"?>
<ds:datastoreItem xmlns:ds="http://schemas.openxmlformats.org/officeDocument/2006/customXml" ds:itemID="{B4D422CA-B7A5-4421-995F-58CAEAE8072D}">
  <ds:schemaRefs/>
</ds:datastoreItem>
</file>

<file path=customXml/itemProps26.xml><?xml version="1.0" encoding="utf-8"?>
<ds:datastoreItem xmlns:ds="http://schemas.openxmlformats.org/officeDocument/2006/customXml" ds:itemID="{DA8B81F5-E952-4DFA-92E8-05853FF504C5}">
  <ds:schemaRefs/>
</ds:datastoreItem>
</file>

<file path=customXml/itemProps27.xml><?xml version="1.0" encoding="utf-8"?>
<ds:datastoreItem xmlns:ds="http://schemas.openxmlformats.org/officeDocument/2006/customXml" ds:itemID="{DCC94B76-26F5-4718-A290-448649357394}">
  <ds:schemaRefs/>
</ds:datastoreItem>
</file>

<file path=customXml/itemProps28.xml><?xml version="1.0" encoding="utf-8"?>
<ds:datastoreItem xmlns:ds="http://schemas.openxmlformats.org/officeDocument/2006/customXml" ds:itemID="{7EDE8C39-78F9-4FE6-9D64-AB8A89D27F02}">
  <ds:schemaRefs/>
</ds:datastoreItem>
</file>

<file path=customXml/itemProps29.xml><?xml version="1.0" encoding="utf-8"?>
<ds:datastoreItem xmlns:ds="http://schemas.openxmlformats.org/officeDocument/2006/customXml" ds:itemID="{D6C0CD31-2090-4D5B-9A37-9B95CCC1E962}">
  <ds:schemaRefs/>
</ds:datastoreItem>
</file>

<file path=customXml/itemProps3.xml><?xml version="1.0" encoding="utf-8"?>
<ds:datastoreItem xmlns:ds="http://schemas.openxmlformats.org/officeDocument/2006/customXml" ds:itemID="{CF1A036F-D339-46C0-BC05-C1BB8B2BF256}">
  <ds:schemaRefs/>
</ds:datastoreItem>
</file>

<file path=customXml/itemProps30.xml><?xml version="1.0" encoding="utf-8"?>
<ds:datastoreItem xmlns:ds="http://schemas.openxmlformats.org/officeDocument/2006/customXml" ds:itemID="{8ED109AD-9636-4860-AC1A-8BE38D316B13}">
  <ds:schemaRefs/>
</ds:datastoreItem>
</file>

<file path=customXml/itemProps31.xml><?xml version="1.0" encoding="utf-8"?>
<ds:datastoreItem xmlns:ds="http://schemas.openxmlformats.org/officeDocument/2006/customXml" ds:itemID="{CD21C5C3-67E0-45E0-9EBA-ED71F6CEF7BE}">
  <ds:schemaRefs/>
</ds:datastoreItem>
</file>

<file path=customXml/itemProps32.xml><?xml version="1.0" encoding="utf-8"?>
<ds:datastoreItem xmlns:ds="http://schemas.openxmlformats.org/officeDocument/2006/customXml" ds:itemID="{B14C86C7-BD4C-427B-8B6E-980A37C936FE}">
  <ds:schemaRefs/>
</ds:datastoreItem>
</file>

<file path=customXml/itemProps33.xml><?xml version="1.0" encoding="utf-8"?>
<ds:datastoreItem xmlns:ds="http://schemas.openxmlformats.org/officeDocument/2006/customXml" ds:itemID="{3F0826F0-D8A9-4CB4-A5A4-163F1FC3F757}">
  <ds:schemaRefs/>
</ds:datastoreItem>
</file>

<file path=customXml/itemProps34.xml><?xml version="1.0" encoding="utf-8"?>
<ds:datastoreItem xmlns:ds="http://schemas.openxmlformats.org/officeDocument/2006/customXml" ds:itemID="{5D2F9304-9BC6-4DF8-A474-0A49341EEB4F}">
  <ds:schemaRefs/>
</ds:datastoreItem>
</file>

<file path=customXml/itemProps35.xml><?xml version="1.0" encoding="utf-8"?>
<ds:datastoreItem xmlns:ds="http://schemas.openxmlformats.org/officeDocument/2006/customXml" ds:itemID="{C3CA2809-BDA7-4C7A-BDAC-3E102B8372DF}">
  <ds:schemaRefs/>
</ds:datastoreItem>
</file>

<file path=customXml/itemProps36.xml><?xml version="1.0" encoding="utf-8"?>
<ds:datastoreItem xmlns:ds="http://schemas.openxmlformats.org/officeDocument/2006/customXml" ds:itemID="{44800CD9-B330-499F-8FE7-18BBE1CB1D4A}">
  <ds:schemaRefs/>
</ds:datastoreItem>
</file>

<file path=customXml/itemProps37.xml><?xml version="1.0" encoding="utf-8"?>
<ds:datastoreItem xmlns:ds="http://schemas.openxmlformats.org/officeDocument/2006/customXml" ds:itemID="{735B9099-9AB0-48FC-A404-198D374884CC}">
  <ds:schemaRefs/>
</ds:datastoreItem>
</file>

<file path=customXml/itemProps38.xml><?xml version="1.0" encoding="utf-8"?>
<ds:datastoreItem xmlns:ds="http://schemas.openxmlformats.org/officeDocument/2006/customXml" ds:itemID="{B295030A-DEB9-40F4-97B7-C3F46D69FDD5}">
  <ds:schemaRefs/>
</ds:datastoreItem>
</file>

<file path=customXml/itemProps39.xml><?xml version="1.0" encoding="utf-8"?>
<ds:datastoreItem xmlns:ds="http://schemas.openxmlformats.org/officeDocument/2006/customXml" ds:itemID="{074D0177-7EA8-4FC4-8BA2-7FD32FD79FD9}">
  <ds:schemaRefs/>
</ds:datastoreItem>
</file>

<file path=customXml/itemProps4.xml><?xml version="1.0" encoding="utf-8"?>
<ds:datastoreItem xmlns:ds="http://schemas.openxmlformats.org/officeDocument/2006/customXml" ds:itemID="{2799537C-7B8C-470D-B8A2-89D24D9ACD55}">
  <ds:schemaRefs/>
</ds:datastoreItem>
</file>

<file path=customXml/itemProps40.xml><?xml version="1.0" encoding="utf-8"?>
<ds:datastoreItem xmlns:ds="http://schemas.openxmlformats.org/officeDocument/2006/customXml" ds:itemID="{33D87577-976F-4F3D-ACDC-5EF61A0C28E7}">
  <ds:schemaRefs/>
</ds:datastoreItem>
</file>

<file path=customXml/itemProps41.xml><?xml version="1.0" encoding="utf-8"?>
<ds:datastoreItem xmlns:ds="http://schemas.openxmlformats.org/officeDocument/2006/customXml" ds:itemID="{B1ECD80B-5E48-49BA-9420-848892250A4D}">
  <ds:schemaRefs/>
</ds:datastoreItem>
</file>

<file path=customXml/itemProps42.xml><?xml version="1.0" encoding="utf-8"?>
<ds:datastoreItem xmlns:ds="http://schemas.openxmlformats.org/officeDocument/2006/customXml" ds:itemID="{9BF1A185-DC25-49AA-9CA1-13B8A4D48113}">
  <ds:schemaRefs/>
</ds:datastoreItem>
</file>

<file path=customXml/itemProps43.xml><?xml version="1.0" encoding="utf-8"?>
<ds:datastoreItem xmlns:ds="http://schemas.openxmlformats.org/officeDocument/2006/customXml" ds:itemID="{8D408303-8931-4027-BC1A-4545BE98D057}">
  <ds:schemaRefs/>
</ds:datastoreItem>
</file>

<file path=customXml/itemProps44.xml><?xml version="1.0" encoding="utf-8"?>
<ds:datastoreItem xmlns:ds="http://schemas.openxmlformats.org/officeDocument/2006/customXml" ds:itemID="{F073D3FF-B91F-4F00-B0EF-1C4FCB3CC26A}">
  <ds:schemaRefs/>
</ds:datastoreItem>
</file>

<file path=customXml/itemProps45.xml><?xml version="1.0" encoding="utf-8"?>
<ds:datastoreItem xmlns:ds="http://schemas.openxmlformats.org/officeDocument/2006/customXml" ds:itemID="{6F4E75B0-B6AC-41D3-B931-7DA8A7F68852}">
  <ds:schemaRefs/>
</ds:datastoreItem>
</file>

<file path=customXml/itemProps46.xml><?xml version="1.0" encoding="utf-8"?>
<ds:datastoreItem xmlns:ds="http://schemas.openxmlformats.org/officeDocument/2006/customXml" ds:itemID="{FB92E66D-0AC1-468E-8EC8-A30EC1403B74}">
  <ds:schemaRefs/>
</ds:datastoreItem>
</file>

<file path=customXml/itemProps47.xml><?xml version="1.0" encoding="utf-8"?>
<ds:datastoreItem xmlns:ds="http://schemas.openxmlformats.org/officeDocument/2006/customXml" ds:itemID="{B978130F-2613-4960-B408-CBE676B71434}">
  <ds:schemaRefs/>
</ds:datastoreItem>
</file>

<file path=customXml/itemProps48.xml><?xml version="1.0" encoding="utf-8"?>
<ds:datastoreItem xmlns:ds="http://schemas.openxmlformats.org/officeDocument/2006/customXml" ds:itemID="{09414543-1EA4-4AC1-835A-D47B696E6A8A}">
  <ds:schemaRefs/>
</ds:datastoreItem>
</file>

<file path=customXml/itemProps49.xml><?xml version="1.0" encoding="utf-8"?>
<ds:datastoreItem xmlns:ds="http://schemas.openxmlformats.org/officeDocument/2006/customXml" ds:itemID="{33ED4759-A3CD-4ABF-B191-0AAA17BD599A}">
  <ds:schemaRefs/>
</ds:datastoreItem>
</file>

<file path=customXml/itemProps5.xml><?xml version="1.0" encoding="utf-8"?>
<ds:datastoreItem xmlns:ds="http://schemas.openxmlformats.org/officeDocument/2006/customXml" ds:itemID="{A36D6086-9072-43D3-95A6-885D81A3C93A}">
  <ds:schemaRefs/>
</ds:datastoreItem>
</file>

<file path=customXml/itemProps50.xml><?xml version="1.0" encoding="utf-8"?>
<ds:datastoreItem xmlns:ds="http://schemas.openxmlformats.org/officeDocument/2006/customXml" ds:itemID="{195C9C4A-D8B5-4B68-96E3-5BD632EC9A59}">
  <ds:schemaRefs/>
</ds:datastoreItem>
</file>

<file path=customXml/itemProps51.xml><?xml version="1.0" encoding="utf-8"?>
<ds:datastoreItem xmlns:ds="http://schemas.openxmlformats.org/officeDocument/2006/customXml" ds:itemID="{B5E9C20A-E6BA-43BA-8263-7E10F7CFC202}">
  <ds:schemaRefs/>
</ds:datastoreItem>
</file>

<file path=customXml/itemProps52.xml><?xml version="1.0" encoding="utf-8"?>
<ds:datastoreItem xmlns:ds="http://schemas.openxmlformats.org/officeDocument/2006/customXml" ds:itemID="{7E3A6CE2-D38D-4245-9839-75BD5AB35242}">
  <ds:schemaRefs/>
</ds:datastoreItem>
</file>

<file path=customXml/itemProps53.xml><?xml version="1.0" encoding="utf-8"?>
<ds:datastoreItem xmlns:ds="http://schemas.openxmlformats.org/officeDocument/2006/customXml" ds:itemID="{F193A0EC-D17F-4E36-8999-EC610D90D3C1}">
  <ds:schemaRefs/>
</ds:datastoreItem>
</file>

<file path=customXml/itemProps54.xml><?xml version="1.0" encoding="utf-8"?>
<ds:datastoreItem xmlns:ds="http://schemas.openxmlformats.org/officeDocument/2006/customXml" ds:itemID="{51F5D97E-61D4-4169-ABB0-27CEFF116F8D}">
  <ds:schemaRefs/>
</ds:datastoreItem>
</file>

<file path=customXml/itemProps55.xml><?xml version="1.0" encoding="utf-8"?>
<ds:datastoreItem xmlns:ds="http://schemas.openxmlformats.org/officeDocument/2006/customXml" ds:itemID="{0BA4C800-5F3C-494A-9D5F-72D288E88F9D}">
  <ds:schemaRefs/>
</ds:datastoreItem>
</file>

<file path=customXml/itemProps56.xml><?xml version="1.0" encoding="utf-8"?>
<ds:datastoreItem xmlns:ds="http://schemas.openxmlformats.org/officeDocument/2006/customXml" ds:itemID="{5DC86A29-92DD-4F45-8C05-8FF6EA775126}">
  <ds:schemaRefs/>
</ds:datastoreItem>
</file>

<file path=customXml/itemProps57.xml><?xml version="1.0" encoding="utf-8"?>
<ds:datastoreItem xmlns:ds="http://schemas.openxmlformats.org/officeDocument/2006/customXml" ds:itemID="{B229AEC9-8129-49AB-95BB-517A82AE7A38}">
  <ds:schemaRefs/>
</ds:datastoreItem>
</file>

<file path=customXml/itemProps58.xml><?xml version="1.0" encoding="utf-8"?>
<ds:datastoreItem xmlns:ds="http://schemas.openxmlformats.org/officeDocument/2006/customXml" ds:itemID="{F3CB1F4F-5CC8-4581-99C3-510574634915}">
  <ds:schemaRefs/>
</ds:datastoreItem>
</file>

<file path=customXml/itemProps59.xml><?xml version="1.0" encoding="utf-8"?>
<ds:datastoreItem xmlns:ds="http://schemas.openxmlformats.org/officeDocument/2006/customXml" ds:itemID="{9FE4CD50-BCB3-451B-93C4-DA387D0A4520}">
  <ds:schemaRefs/>
</ds:datastoreItem>
</file>

<file path=customXml/itemProps6.xml><?xml version="1.0" encoding="utf-8"?>
<ds:datastoreItem xmlns:ds="http://schemas.openxmlformats.org/officeDocument/2006/customXml" ds:itemID="{5BCC3380-B338-4BE9-BFD6-D133743DC568}">
  <ds:schemaRefs/>
</ds:datastoreItem>
</file>

<file path=customXml/itemProps60.xml><?xml version="1.0" encoding="utf-8"?>
<ds:datastoreItem xmlns:ds="http://schemas.openxmlformats.org/officeDocument/2006/customXml" ds:itemID="{9C57A02E-CC95-48D3-A082-814635F321EE}">
  <ds:schemaRefs/>
</ds:datastoreItem>
</file>

<file path=customXml/itemProps61.xml><?xml version="1.0" encoding="utf-8"?>
<ds:datastoreItem xmlns:ds="http://schemas.openxmlformats.org/officeDocument/2006/customXml" ds:itemID="{3BC25F0F-5FDF-40EE-9954-70A3F872CD29}">
  <ds:schemaRefs/>
</ds:datastoreItem>
</file>

<file path=customXml/itemProps62.xml><?xml version="1.0" encoding="utf-8"?>
<ds:datastoreItem xmlns:ds="http://schemas.openxmlformats.org/officeDocument/2006/customXml" ds:itemID="{D99B1291-FF4E-4B72-8F58-EDC71F7A5F2E}">
  <ds:schemaRefs/>
</ds:datastoreItem>
</file>

<file path=customXml/itemProps63.xml><?xml version="1.0" encoding="utf-8"?>
<ds:datastoreItem xmlns:ds="http://schemas.openxmlformats.org/officeDocument/2006/customXml" ds:itemID="{2C420174-2635-4F4B-8892-8B6F313C621A}">
  <ds:schemaRefs/>
</ds:datastoreItem>
</file>

<file path=customXml/itemProps64.xml><?xml version="1.0" encoding="utf-8"?>
<ds:datastoreItem xmlns:ds="http://schemas.openxmlformats.org/officeDocument/2006/customXml" ds:itemID="{B558B1EE-66CE-47D5-882A-1A070BC1E2A0}">
  <ds:schemaRefs/>
</ds:datastoreItem>
</file>

<file path=customXml/itemProps65.xml><?xml version="1.0" encoding="utf-8"?>
<ds:datastoreItem xmlns:ds="http://schemas.openxmlformats.org/officeDocument/2006/customXml" ds:itemID="{0532CD98-465F-4A07-96EE-2186C0C78DC9}">
  <ds:schemaRefs/>
</ds:datastoreItem>
</file>

<file path=customXml/itemProps66.xml><?xml version="1.0" encoding="utf-8"?>
<ds:datastoreItem xmlns:ds="http://schemas.openxmlformats.org/officeDocument/2006/customXml" ds:itemID="{E0191670-F393-409D-9607-BA58E7FE8BD7}">
  <ds:schemaRefs/>
</ds:datastoreItem>
</file>

<file path=customXml/itemProps67.xml><?xml version="1.0" encoding="utf-8"?>
<ds:datastoreItem xmlns:ds="http://schemas.openxmlformats.org/officeDocument/2006/customXml" ds:itemID="{7F002D98-F89B-4887-83D8-BA17213416BD}">
  <ds:schemaRefs/>
</ds:datastoreItem>
</file>

<file path=customXml/itemProps68.xml><?xml version="1.0" encoding="utf-8"?>
<ds:datastoreItem xmlns:ds="http://schemas.openxmlformats.org/officeDocument/2006/customXml" ds:itemID="{7761BD8C-E49A-46D8-9DE4-3386C4B925A3}">
  <ds:schemaRefs/>
</ds:datastoreItem>
</file>

<file path=customXml/itemProps69.xml><?xml version="1.0" encoding="utf-8"?>
<ds:datastoreItem xmlns:ds="http://schemas.openxmlformats.org/officeDocument/2006/customXml" ds:itemID="{95A1921F-6420-4B1F-8C1F-6375F1C58F9F}">
  <ds:schemaRefs/>
</ds:datastoreItem>
</file>

<file path=customXml/itemProps7.xml><?xml version="1.0" encoding="utf-8"?>
<ds:datastoreItem xmlns:ds="http://schemas.openxmlformats.org/officeDocument/2006/customXml" ds:itemID="{EFBDE097-51A4-47EA-A8D8-70A380CB4BF2}">
  <ds:schemaRefs/>
</ds:datastoreItem>
</file>

<file path=customXml/itemProps70.xml><?xml version="1.0" encoding="utf-8"?>
<ds:datastoreItem xmlns:ds="http://schemas.openxmlformats.org/officeDocument/2006/customXml" ds:itemID="{467BA627-222B-422A-B644-1B39F5A50035}">
  <ds:schemaRefs/>
</ds:datastoreItem>
</file>

<file path=customXml/itemProps8.xml><?xml version="1.0" encoding="utf-8"?>
<ds:datastoreItem xmlns:ds="http://schemas.openxmlformats.org/officeDocument/2006/customXml" ds:itemID="{9741D2C5-F101-47B8-B4EE-C32D61157F4E}">
  <ds:schemaRefs/>
</ds:datastoreItem>
</file>

<file path=customXml/itemProps9.xml><?xml version="1.0" encoding="utf-8"?>
<ds:datastoreItem xmlns:ds="http://schemas.openxmlformats.org/officeDocument/2006/customXml" ds:itemID="{BA83E214-32B2-4B65-869E-2CBA6D19CD4F}">
  <ds:schemaRefs/>
</ds:datastoreItem>
</file>

<file path=docProps/app.xml><?xml version="1.0" encoding="utf-8"?>
<Properties xmlns="http://schemas.openxmlformats.org/officeDocument/2006/extended-properties" xmlns:vt="http://schemas.openxmlformats.org/officeDocument/2006/docPropsVTypes">
  <Template>CLA-Widescreen</Template>
  <TotalTime>1151</TotalTime>
  <Words>1385</Words>
  <Application>Microsoft Office PowerPoint</Application>
  <PresentationFormat>On-screen Show (16:9)</PresentationFormat>
  <Paragraphs>204</Paragraphs>
  <Slides>50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 Narrow</vt:lpstr>
      <vt:lpstr>Calibri</vt:lpstr>
      <vt:lpstr>Courier New</vt:lpstr>
      <vt:lpstr>Georgia</vt:lpstr>
      <vt:lpstr>Wingdings</vt:lpstr>
      <vt:lpstr>1_CLA-Widescreen</vt:lpstr>
      <vt:lpstr>Lorson Ranch Metropolitan District No. 1-7 Annual Meeting</vt:lpstr>
      <vt:lpstr>Introduction</vt:lpstr>
      <vt:lpstr>Agenda</vt:lpstr>
      <vt:lpstr>Public Infrastructure Projects</vt:lpstr>
      <vt:lpstr>Development Activity</vt:lpstr>
      <vt:lpstr>Outstanding Debt</vt:lpstr>
      <vt:lpstr>Outstanding Debt – LRMD No. 1</vt:lpstr>
      <vt:lpstr>Outstanding Debt – Developer Advances – LRMD No. 1</vt:lpstr>
      <vt:lpstr>Outstanding Debt – Long-Term Liability Table – LRMD No. 1</vt:lpstr>
      <vt:lpstr>Outstanding Debt – LRMD No. 2</vt:lpstr>
      <vt:lpstr>Maturity Scheule – LRMD No. 2</vt:lpstr>
      <vt:lpstr>Outstanding Debt – Long-Term Liability Table – LRMD No. 2</vt:lpstr>
      <vt:lpstr>Outstanding Debt – LRMD No. 3</vt:lpstr>
      <vt:lpstr>Outstanding Debt – Developer Advances – LRMD No. 3</vt:lpstr>
      <vt:lpstr>Outstanding Debt – Long-Term Liability Table – LRMD No. 3</vt:lpstr>
      <vt:lpstr>Outstanding Debt – LRMD No. 4</vt:lpstr>
      <vt:lpstr>Outstanding Debt – Developer Advances – LRMD No. 4</vt:lpstr>
      <vt:lpstr>Outstanding Debt – Long-Term Liability Table – LRMD No. 4</vt:lpstr>
      <vt:lpstr>Outstanding Debt – LRMD No. 6</vt:lpstr>
      <vt:lpstr>Unaudited Financial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Meyer</dc:creator>
  <cp:lastModifiedBy>Le Roux, Seef</cp:lastModifiedBy>
  <cp:revision>27</cp:revision>
  <cp:lastPrinted>2026-05-27T18:32:32Z</cp:lastPrinted>
  <dcterms:created xsi:type="dcterms:W3CDTF">2023-08-31T01:38:48Z</dcterms:created>
  <dcterms:modified xsi:type="dcterms:W3CDTF">2026-05-27T19:16:52Z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2023-05-25T15:00:24</vt:lpwstr>
  </property>
  <property fmtid="{D5CDD505-2E9C-101B-9397-08002B2CF9AE}" pid="3" name="TemplafyTenantId">
    <vt:lpwstr>claconnect</vt:lpwstr>
  </property>
  <property fmtid="{D5CDD505-2E9C-101B-9397-08002B2CF9AE}" pid="4" name="TemplafyTemplateId">
    <vt:lpwstr>638206236216591183</vt:lpwstr>
  </property>
  <property fmtid="{D5CDD505-2E9C-101B-9397-08002B2CF9AE}" pid="5" name="TemplafyUserProfileId">
    <vt:lpwstr>638207072759584061</vt:lpwstr>
  </property>
  <property fmtid="{D5CDD505-2E9C-101B-9397-08002B2CF9AE}" pid="6" name="TemplafyLanguageCode">
    <vt:lpwstr>en-US</vt:lpwstr>
  </property>
  <property fmtid="{D5CDD505-2E9C-101B-9397-08002B2CF9AE}" pid="7" name="TemplafyFromBlank">
    <vt:bool>true</vt:bool>
  </property>
</Properties>
</file>